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8000"/>
            </a:lvl1pPr>
            <a:lvl2pPr lvl="1">
              <a:spcBef>
                <a:spcPts val="0"/>
              </a:spcBef>
              <a:buSzPct val="100000"/>
              <a:defRPr sz="8000"/>
            </a:lvl2pPr>
            <a:lvl3pPr lvl="2">
              <a:spcBef>
                <a:spcPts val="0"/>
              </a:spcBef>
              <a:buSzPct val="100000"/>
              <a:defRPr sz="8000"/>
            </a:lvl3pPr>
            <a:lvl4pPr lvl="3">
              <a:spcBef>
                <a:spcPts val="0"/>
              </a:spcBef>
              <a:buSzPct val="100000"/>
              <a:defRPr sz="8000"/>
            </a:lvl4pPr>
            <a:lvl5pPr lvl="4">
              <a:spcBef>
                <a:spcPts val="0"/>
              </a:spcBef>
              <a:buSzPct val="100000"/>
              <a:defRPr sz="8000"/>
            </a:lvl5pPr>
            <a:lvl6pPr lvl="5">
              <a:spcBef>
                <a:spcPts val="0"/>
              </a:spcBef>
              <a:buSzPct val="100000"/>
              <a:defRPr sz="8000"/>
            </a:lvl6pPr>
            <a:lvl7pPr lvl="6">
              <a:spcBef>
                <a:spcPts val="0"/>
              </a:spcBef>
              <a:buSzPct val="100000"/>
              <a:defRPr sz="8000"/>
            </a:lvl7pPr>
            <a:lvl8pPr lvl="7">
              <a:spcBef>
                <a:spcPts val="0"/>
              </a:spcBef>
              <a:buSzPct val="100000"/>
              <a:defRPr sz="8000"/>
            </a:lvl8pPr>
            <a:lvl9pPr lvl="8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ct val="1000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‹nº›</a:t>
            </a:fld>
            <a:endParaRPr lang="pt-BR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400"/>
              <a:t>Sua agenda definitiva!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875" y="1088950"/>
            <a:ext cx="2068350" cy="20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Shape 136"/>
          <p:cNvSpPr txBox="1">
            <a:spLocks noGrp="1"/>
          </p:cNvSpPr>
          <p:nvPr>
            <p:ph type="ctrTitle"/>
          </p:nvPr>
        </p:nvSpPr>
        <p:spPr>
          <a:xfrm>
            <a:off x="4475950" y="1782300"/>
            <a:ext cx="5017500" cy="1578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/>
              <a:t>Tem Horário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Requisitos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1297500" y="1603125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 dirty="0" err="1"/>
              <a:t>Login</a:t>
            </a:r>
            <a:r>
              <a:rPr lang="pt-BR" sz="2400" dirty="0"/>
              <a:t>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 dirty="0"/>
              <a:t>Cadastro e controle de pacientes;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 dirty="0"/>
              <a:t>Cadastro e controle dos consultórios;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 dirty="0"/>
              <a:t>Gerência de </a:t>
            </a:r>
            <a:r>
              <a:rPr lang="pt-BR" sz="2400" dirty="0" smtClean="0"/>
              <a:t>agenda dos médicos</a:t>
            </a:r>
            <a:r>
              <a:rPr lang="pt-BR" sz="2400" dirty="0"/>
              <a:t>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 dirty="0"/>
              <a:t>Gerenciador de consultas;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Protótipo</a:t>
            </a: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699" y="1198200"/>
            <a:ext cx="7062501" cy="347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700" y="1198201"/>
            <a:ext cx="7038900" cy="34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2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Banco de Dados</a:t>
            </a:r>
          </a:p>
        </p:txBody>
      </p:sp>
      <p:pic>
        <p:nvPicPr>
          <p:cNvPr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158800"/>
            <a:ext cx="7431575" cy="34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297475" y="453675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Equipe</a:t>
            </a:r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275" y="2583225"/>
            <a:ext cx="1011900" cy="11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l="6874" r="7414"/>
          <a:stretch/>
        </p:blipFill>
        <p:spPr>
          <a:xfrm>
            <a:off x="4084850" y="2532650"/>
            <a:ext cx="971538" cy="12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275" y="2531113"/>
            <a:ext cx="11049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200038" y="3739250"/>
            <a:ext cx="1328400" cy="37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Messias Junior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857913" y="3739250"/>
            <a:ext cx="1425300" cy="37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Douglas Wender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612700" y="3739250"/>
            <a:ext cx="1470600" cy="379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 i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Ricardo Balbinot</a:t>
            </a:r>
          </a:p>
        </p:txBody>
      </p:sp>
      <p:cxnSp>
        <p:nvCxnSpPr>
          <p:cNvPr id="219" name="Shape 219"/>
          <p:cNvCxnSpPr/>
          <p:nvPr/>
        </p:nvCxnSpPr>
        <p:spPr>
          <a:xfrm>
            <a:off x="1438225" y="4092275"/>
            <a:ext cx="749100" cy="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/>
          <p:nvPr/>
        </p:nvCxnSpPr>
        <p:spPr>
          <a:xfrm>
            <a:off x="4196025" y="4092275"/>
            <a:ext cx="749100" cy="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/>
          <p:nvPr/>
        </p:nvCxnSpPr>
        <p:spPr>
          <a:xfrm>
            <a:off x="6888175" y="4118750"/>
            <a:ext cx="749100" cy="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3585576" y="1648400"/>
            <a:ext cx="1883450" cy="6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1650900" y="1179825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24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NOSSO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O Problema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SzPct val="100000"/>
            </a:pPr>
            <a:r>
              <a:rPr lang="pt-BR" sz="2400"/>
              <a:t>Desorganização nas agendas físicas das clínicas;</a:t>
            </a:r>
          </a:p>
          <a:p>
            <a:pPr marL="457200" lvl="0" indent="-381000" algn="just" rtl="0">
              <a:spcBef>
                <a:spcPts val="0"/>
              </a:spcBef>
              <a:buSzPct val="100000"/>
            </a:pPr>
            <a:r>
              <a:rPr lang="pt-BR" sz="2400"/>
              <a:t>Dificuldade no agendamento de consultas;</a:t>
            </a:r>
          </a:p>
          <a:p>
            <a:pPr marL="457200" lvl="0" indent="-381000" algn="just" rtl="0">
              <a:spcBef>
                <a:spcPts val="0"/>
              </a:spcBef>
              <a:buSzPct val="100000"/>
            </a:pPr>
            <a:r>
              <a:rPr lang="pt-BR" sz="2400"/>
              <a:t>Falta de informação perante os horários de consulta.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911" y="3344645"/>
            <a:ext cx="22002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O Mercado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buSzPct val="100000"/>
            </a:pPr>
            <a:r>
              <a:rPr lang="pt-BR" sz="2400"/>
              <a:t>O Brasil tem cerca de 6.800 hospitais, com mais de 477.000 médicos cadastrados;</a:t>
            </a:r>
          </a:p>
          <a:p>
            <a:pPr marL="457200" lvl="0" indent="-381000" algn="just" rtl="0">
              <a:spcBef>
                <a:spcPts val="0"/>
              </a:spcBef>
              <a:buSzPct val="100000"/>
            </a:pPr>
            <a:r>
              <a:rPr lang="pt-BR" sz="2400"/>
              <a:t>O mercado odontológico cresceu 120% nos últimos cinco anos e hoje são mais de 219.000 profissionais atuando na área;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412" y="3499725"/>
            <a:ext cx="1863775" cy="14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1297500" y="44724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Fontes: CNES - JUN/17 CFO.ORG.BR/ANS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Como funciona?</a:t>
            </a:r>
          </a:p>
        </p:txBody>
      </p:sp>
      <p:sp>
        <p:nvSpPr>
          <p:cNvPr id="157" name="Shape 157"/>
          <p:cNvSpPr/>
          <p:nvPr/>
        </p:nvSpPr>
        <p:spPr>
          <a:xfrm>
            <a:off x="334850" y="1443025"/>
            <a:ext cx="2077200" cy="91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Usuário se cadastra no site</a:t>
            </a:r>
          </a:p>
        </p:txBody>
      </p:sp>
      <p:sp>
        <p:nvSpPr>
          <p:cNvPr id="158" name="Shape 158"/>
          <p:cNvSpPr/>
          <p:nvPr/>
        </p:nvSpPr>
        <p:spPr>
          <a:xfrm>
            <a:off x="2461225" y="2357125"/>
            <a:ext cx="2077200" cy="91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Seleciona a clínica de preferência</a:t>
            </a:r>
          </a:p>
        </p:txBody>
      </p:sp>
      <p:sp>
        <p:nvSpPr>
          <p:cNvPr id="159" name="Shape 159"/>
          <p:cNvSpPr/>
          <p:nvPr/>
        </p:nvSpPr>
        <p:spPr>
          <a:xfrm>
            <a:off x="4538425" y="3262700"/>
            <a:ext cx="2077200" cy="91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Visualiza os horários disponíveis e escolhe</a:t>
            </a:r>
          </a:p>
        </p:txBody>
      </p:sp>
      <p:sp>
        <p:nvSpPr>
          <p:cNvPr id="160" name="Shape 160"/>
          <p:cNvSpPr/>
          <p:nvPr/>
        </p:nvSpPr>
        <p:spPr>
          <a:xfrm>
            <a:off x="6615625" y="4176800"/>
            <a:ext cx="2077200" cy="914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Marca a consulta</a:t>
            </a:r>
          </a:p>
        </p:txBody>
      </p:sp>
      <p:sp>
        <p:nvSpPr>
          <p:cNvPr id="161" name="Shape 161"/>
          <p:cNvSpPr/>
          <p:nvPr/>
        </p:nvSpPr>
        <p:spPr>
          <a:xfrm rot="2574140">
            <a:off x="2199994" y="2119890"/>
            <a:ext cx="614322" cy="4179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 rot="2574140">
            <a:off x="4355719" y="3021990"/>
            <a:ext cx="614322" cy="4179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2574140">
            <a:off x="6425394" y="3911840"/>
            <a:ext cx="614322" cy="4179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3000"/>
              <a:t>Diferencial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Solução focada no mercado local/regional;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Proximidade com os clientes;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pt-BR" sz="2400"/>
              <a:t>Evolução;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154" y="2873379"/>
            <a:ext cx="2291625" cy="16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Benefícios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Acelerar o agendamento de consultas;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Aprimorar o método de busca de disponibilidade de horário;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Reduzir tempo de espera para o agendamento;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pt-BR" sz="2400"/>
              <a:t>Melhorar o método de organização da agenda;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Ferramentas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1297500" y="985881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err="1"/>
              <a:t>Atom</a:t>
            </a:r>
            <a:r>
              <a:rPr lang="pt-BR" sz="2400" dirty="0"/>
              <a:t>;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err="1"/>
              <a:t>Bitnami</a:t>
            </a:r>
            <a:r>
              <a:rPr lang="pt-BR" sz="2400" dirty="0"/>
              <a:t> WAMP (Apache + MySQL);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err="1"/>
              <a:t>Bootstrap</a:t>
            </a:r>
            <a:r>
              <a:rPr lang="pt-BR" sz="2400" dirty="0" smtClean="0"/>
              <a:t>;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smtClean="0"/>
              <a:t>Google Drive;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err="1" smtClean="0"/>
              <a:t>Git</a:t>
            </a:r>
            <a:r>
              <a:rPr lang="pt-BR" sz="2400" dirty="0" smtClean="0"/>
              <a:t>;</a:t>
            </a: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smtClean="0"/>
              <a:t>Photoshop CS6;</a:t>
            </a:r>
            <a:endParaRPr lang="pt-BR" sz="2400" dirty="0"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pt-BR" sz="2400" dirty="0" err="1"/>
              <a:t>Trello</a:t>
            </a:r>
            <a:r>
              <a:rPr lang="pt-BR" sz="2400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/>
              <a:t>Linguagens Utilizadas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HTML e CSS;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pt-BR" sz="2400"/>
              <a:t>JavaScript;</a:t>
            </a:r>
          </a:p>
          <a:p>
            <a:pPr marL="457200" lvl="0" indent="-381000">
              <a:spcBef>
                <a:spcPts val="0"/>
              </a:spcBef>
              <a:buSzPct val="100000"/>
            </a:pPr>
            <a:r>
              <a:rPr lang="pt-BR" sz="2400"/>
              <a:t>PHP;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Backup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sz="3600" dirty="0"/>
              <a:t>https://goo.gl/hwyaLT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767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217</Words>
  <Application>Microsoft Office PowerPoint</Application>
  <PresentationFormat>Apresentação na tela (16:9)</PresentationFormat>
  <Paragraphs>51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Focus</vt:lpstr>
      <vt:lpstr>Tem Horário</vt:lpstr>
      <vt:lpstr>O Problema</vt:lpstr>
      <vt:lpstr>O Mercado</vt:lpstr>
      <vt:lpstr>Como funciona?</vt:lpstr>
      <vt:lpstr>Diferencial</vt:lpstr>
      <vt:lpstr>Benefícios</vt:lpstr>
      <vt:lpstr>Ferramentas</vt:lpstr>
      <vt:lpstr>Linguagens Utilizadas</vt:lpstr>
      <vt:lpstr>Backup</vt:lpstr>
      <vt:lpstr>Requisitos</vt:lpstr>
      <vt:lpstr>Protótipo</vt:lpstr>
      <vt:lpstr>Banco de Dados</vt:lpstr>
      <vt:lpstr>Equipe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 Horário</dc:title>
  <cp:lastModifiedBy>Douglas Lopes</cp:lastModifiedBy>
  <cp:revision>6</cp:revision>
  <dcterms:modified xsi:type="dcterms:W3CDTF">2017-10-10T18:07:21Z</dcterms:modified>
</cp:coreProperties>
</file>