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A74D-6684-439E-81C1-4806B1B6E780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72C4-2FE2-45B8-92F3-99ABA32A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4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 mechanisms for Internet of Things (IOT) objects and other alternatives such as </a:t>
            </a:r>
            <a:r>
              <a:rPr lang="en-US" dirty="0" smtClean="0"/>
              <a:t>Peer to Peer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9545"/>
            <a:ext cx="9144000" cy="594823"/>
          </a:xfrm>
        </p:spPr>
        <p:txBody>
          <a:bodyPr/>
          <a:lstStyle/>
          <a:p>
            <a:r>
              <a:rPr lang="en-US" dirty="0" smtClean="0"/>
              <a:t>Harshal Mahangare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785"/>
            <a:ext cx="9144000" cy="1118455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5664"/>
            <a:ext cx="9144000" cy="36662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 computational power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 memory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 Methods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Z-Wave</a:t>
            </a: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err="1" smtClean="0"/>
              <a:t>Zigbee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Powerline</a:t>
            </a:r>
            <a:endParaRPr lang="en-US" dirty="0" smtClean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err="1" smtClean="0"/>
              <a:t>WiFi</a:t>
            </a: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Bluetooth</a:t>
            </a: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 smtClean="0"/>
              <a:t>Other </a:t>
            </a:r>
            <a:r>
              <a:rPr lang="en-US" dirty="0"/>
              <a:t>radio frequency (RF) protocols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0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</a:t>
            </a:r>
            <a:r>
              <a:rPr lang="en-US" dirty="0" err="1" smtClean="0"/>
              <a:t>IoT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Resource constrained therefore needs all algorithms including security to be optimized for this environment </a:t>
            </a:r>
          </a:p>
          <a:p>
            <a:pPr marL="342900" indent="-342900"/>
            <a:r>
              <a:rPr lang="en-US" dirty="0" smtClean="0"/>
              <a:t>No excuse for the lack of strong encryption</a:t>
            </a:r>
          </a:p>
          <a:p>
            <a:pPr marL="342900" indent="-342900"/>
            <a:r>
              <a:rPr lang="en-US" dirty="0" smtClean="0"/>
              <a:t>Efficient </a:t>
            </a:r>
            <a:r>
              <a:rPr lang="en-US" dirty="0"/>
              <a:t>cryptographic methods </a:t>
            </a:r>
            <a:r>
              <a:rPr lang="en-US" dirty="0" smtClean="0"/>
              <a:t>developed for such devices</a:t>
            </a:r>
          </a:p>
          <a:p>
            <a:pPr marL="800100" lvl="1" indent="-342900"/>
            <a:r>
              <a:rPr lang="en-US" dirty="0" smtClean="0"/>
              <a:t>Elliptic Curve Cryptography (ECC) based</a:t>
            </a:r>
            <a:endParaRPr lang="en-US" dirty="0"/>
          </a:p>
          <a:p>
            <a:pPr marL="800100" lvl="1" indent="-342900"/>
            <a:r>
              <a:rPr lang="en-US" dirty="0" smtClean="0"/>
              <a:t>Primary </a:t>
            </a:r>
            <a:r>
              <a:rPr lang="en-US" dirty="0" smtClean="0"/>
              <a:t>Key Infrastructure (P</a:t>
            </a:r>
            <a:r>
              <a:rPr lang="en-US" dirty="0" smtClean="0"/>
              <a:t>KI) Based</a:t>
            </a:r>
          </a:p>
          <a:p>
            <a:pPr marL="800100" lvl="1" indent="-342900"/>
            <a:r>
              <a:rPr lang="en-US" dirty="0" smtClean="0"/>
              <a:t>Datagram Transport Layer Security (DTLS) Based</a:t>
            </a:r>
            <a:endParaRPr lang="en-US" dirty="0" smtClean="0"/>
          </a:p>
          <a:p>
            <a:pPr marL="800100" lvl="1" indent="-342900"/>
            <a:r>
              <a:rPr lang="en-US" dirty="0" smtClean="0"/>
              <a:t>FIDO (Fast </a:t>
            </a:r>
            <a:r>
              <a:rPr lang="en-US" dirty="0" err="1" smtClean="0"/>
              <a:t>IDentity</a:t>
            </a:r>
            <a:r>
              <a:rPr lang="en-US" dirty="0" smtClean="0"/>
              <a:t> Online) Alliance developed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2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Alliance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2nd Factor (U2F)</a:t>
            </a:r>
          </a:p>
          <a:p>
            <a:r>
              <a:rPr lang="en-US" dirty="0" smtClean="0"/>
              <a:t>Universal Authentication Framework (UAF)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IoT</a:t>
            </a:r>
            <a:r>
              <a:rPr lang="en-US" dirty="0" smtClean="0"/>
              <a:t> Authentication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eer-to-peer authentication </a:t>
            </a:r>
            <a:r>
              <a:rPr lang="en-US" dirty="0"/>
              <a:t>and encryption based on the </a:t>
            </a:r>
            <a:r>
              <a:rPr lang="en-US" dirty="0" err="1" smtClean="0"/>
              <a:t>Goldreich-Micali-Wigderson</a:t>
            </a:r>
            <a:r>
              <a:rPr lang="en-US" dirty="0" smtClean="0"/>
              <a:t> </a:t>
            </a:r>
            <a:r>
              <a:rPr lang="en-US" dirty="0"/>
              <a:t>(GMW) graph isomorphism </a:t>
            </a:r>
            <a:r>
              <a:rPr lang="en-US" dirty="0" smtClean="0"/>
              <a:t>zero knowledge protocol/proof </a:t>
            </a:r>
            <a:r>
              <a:rPr lang="en-US" dirty="0"/>
              <a:t>and the </a:t>
            </a:r>
            <a:r>
              <a:rPr lang="en-US" dirty="0" err="1"/>
              <a:t>Diffie</a:t>
            </a:r>
            <a:r>
              <a:rPr lang="en-US" dirty="0"/>
              <a:t>-Hellman key </a:t>
            </a:r>
            <a:r>
              <a:rPr lang="en-US" dirty="0" smtClean="0"/>
              <a:t>exchange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the complexity of a </a:t>
            </a:r>
            <a:r>
              <a:rPr lang="en-US" dirty="0" smtClean="0"/>
              <a:t>public-key infrastructure-based approach hence applicable to devices </a:t>
            </a:r>
            <a:r>
              <a:rPr lang="en-US" dirty="0"/>
              <a:t>with a wide range </a:t>
            </a:r>
            <a:r>
              <a:rPr lang="en-US" dirty="0" smtClean="0"/>
              <a:t>of computational resources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Lacks the </a:t>
            </a:r>
            <a:r>
              <a:rPr lang="en-US" dirty="0"/>
              <a:t>flexibility of a </a:t>
            </a:r>
            <a:r>
              <a:rPr lang="en-US" dirty="0" smtClean="0"/>
              <a:t>public key cryptosystem i.e. key </a:t>
            </a:r>
            <a:r>
              <a:rPr lang="en-US" dirty="0"/>
              <a:t>directories have to be setup </a:t>
            </a:r>
            <a:r>
              <a:rPr lang="en-US" dirty="0" smtClean="0"/>
              <a:t>pre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184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Authentication mechanisms for Internet of Things (IOT) objects and other alternatives such as Peer to Peer</vt:lpstr>
      <vt:lpstr>IoT Environment</vt:lpstr>
      <vt:lpstr>Cryptography in IoT Environment</vt:lpstr>
      <vt:lpstr>FIDO Alliance Standards</vt:lpstr>
      <vt:lpstr>Alternative IoT Authentication Mechanisms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Environment</dc:title>
  <dc:creator>Harshal Mahangare</dc:creator>
  <cp:lastModifiedBy>Harshal Mahangare</cp:lastModifiedBy>
  <cp:revision>12</cp:revision>
  <dcterms:created xsi:type="dcterms:W3CDTF">2015-11-29T04:39:55Z</dcterms:created>
  <dcterms:modified xsi:type="dcterms:W3CDTF">2015-11-30T04:19:00Z</dcterms:modified>
</cp:coreProperties>
</file>