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A74D-6684-439E-81C1-4806B1B6E78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4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 mechanisms for Internet of Things (IOT) objects and other alternatives such as Peer to Peer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9545"/>
            <a:ext cx="9144000" cy="594823"/>
          </a:xfrm>
        </p:spPr>
        <p:txBody>
          <a:bodyPr/>
          <a:lstStyle/>
          <a:p>
            <a:r>
              <a:rPr lang="en-US" dirty="0" smtClean="0"/>
              <a:t>Harshal Mahangare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85"/>
            <a:ext cx="9144000" cy="1118455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5664"/>
            <a:ext cx="9144000" cy="36662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Low computational power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Low memory devices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Communication Methods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Z-Wave</a:t>
            </a:r>
            <a:endParaRPr lang="en-US" dirty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err="1" smtClean="0"/>
              <a:t>Zigbee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Powerline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Bluetooth</a:t>
            </a:r>
            <a:endParaRPr lang="en-US" dirty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Other </a:t>
            </a:r>
            <a:r>
              <a:rPr lang="en-US" dirty="0"/>
              <a:t>radio frequency (RF) </a:t>
            </a:r>
            <a:r>
              <a:rPr lang="en-US" dirty="0"/>
              <a:t>protocols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err="1" smtClean="0"/>
              <a:t>WiFi</a:t>
            </a:r>
            <a:r>
              <a:rPr lang="en-US" dirty="0" smtClean="0"/>
              <a:t> 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03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</a:t>
            </a:r>
            <a:r>
              <a:rPr lang="en-US" dirty="0" err="1" smtClean="0"/>
              <a:t>IoT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 smtClean="0"/>
              <a:t>Resource constrained therefore needs all algorithms including security to be optimized for this environment </a:t>
            </a:r>
          </a:p>
          <a:p>
            <a:pPr marL="342900" indent="-342900"/>
            <a:r>
              <a:rPr lang="en-US" dirty="0" smtClean="0"/>
              <a:t>No excuse for the lack of strong encryption</a:t>
            </a:r>
          </a:p>
          <a:p>
            <a:pPr marL="342900" indent="-342900"/>
            <a:r>
              <a:rPr lang="en-US" dirty="0" smtClean="0"/>
              <a:t>Efficient </a:t>
            </a:r>
            <a:r>
              <a:rPr lang="en-US" dirty="0"/>
              <a:t>cryptographic methods </a:t>
            </a:r>
            <a:r>
              <a:rPr lang="en-US" dirty="0" smtClean="0"/>
              <a:t>developed for such devices</a:t>
            </a:r>
          </a:p>
          <a:p>
            <a:pPr marL="800100" lvl="1" indent="-342900"/>
            <a:r>
              <a:rPr lang="en-US" dirty="0" smtClean="0"/>
              <a:t>Elliptic Curve Cryptography (ECC) </a:t>
            </a:r>
            <a:r>
              <a:rPr lang="en-US" dirty="0" smtClean="0"/>
              <a:t>based</a:t>
            </a:r>
          </a:p>
          <a:p>
            <a:pPr marL="1257300" lvl="2" indent="-342900"/>
            <a:r>
              <a:rPr lang="en-US" dirty="0" smtClean="0"/>
              <a:t>Using Datagram </a:t>
            </a:r>
            <a:r>
              <a:rPr lang="en-US" dirty="0"/>
              <a:t>Transport Layer Security (DTLS</a:t>
            </a:r>
            <a:r>
              <a:rPr lang="en-US" dirty="0" smtClean="0"/>
              <a:t>)</a:t>
            </a:r>
            <a:endParaRPr lang="en-US" dirty="0"/>
          </a:p>
          <a:p>
            <a:pPr marL="800100" lvl="1" indent="-342900"/>
            <a:r>
              <a:rPr lang="en-US" dirty="0" smtClean="0"/>
              <a:t>Primary Key Infrastructure (PKI) Based</a:t>
            </a:r>
          </a:p>
          <a:p>
            <a:pPr marL="800100" lvl="1" indent="-342900"/>
            <a:r>
              <a:rPr lang="en-US" dirty="0" smtClean="0"/>
              <a:t>FIDO </a:t>
            </a:r>
            <a:r>
              <a:rPr lang="en-US" dirty="0" smtClean="0"/>
              <a:t>(Fast </a:t>
            </a:r>
            <a:r>
              <a:rPr lang="en-US" dirty="0" err="1" smtClean="0"/>
              <a:t>IDentity</a:t>
            </a:r>
            <a:r>
              <a:rPr lang="en-US" dirty="0" smtClean="0"/>
              <a:t> Online) Alliance </a:t>
            </a:r>
            <a:r>
              <a:rPr lang="en-US" dirty="0" smtClean="0"/>
              <a:t>developed</a:t>
            </a:r>
          </a:p>
          <a:p>
            <a:r>
              <a:rPr lang="en-US" dirty="0"/>
              <a:t>Device identity for </a:t>
            </a:r>
            <a:r>
              <a:rPr lang="en-US" dirty="0" err="1"/>
              <a:t>IoT</a:t>
            </a:r>
            <a:endParaRPr lang="en-US" sz="2400" dirty="0"/>
          </a:p>
          <a:p>
            <a:r>
              <a:rPr lang="en-US" dirty="0"/>
              <a:t>User Identity for </a:t>
            </a:r>
            <a:r>
              <a:rPr lang="en-US" dirty="0" err="1"/>
              <a:t>IoT</a:t>
            </a:r>
            <a:endParaRPr lang="en-US" dirty="0"/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26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Traditional model Comprising of digital certificates and </a:t>
            </a:r>
            <a:r>
              <a:rPr lang="en-US" dirty="0" smtClean="0"/>
              <a:t>	Certificate </a:t>
            </a:r>
            <a:r>
              <a:rPr lang="en-US" dirty="0"/>
              <a:t>Authorities (CA)</a:t>
            </a:r>
          </a:p>
          <a:p>
            <a:r>
              <a:rPr lang="en-US" dirty="0"/>
              <a:t>	Due to resource constraints many implementations of a subset of </a:t>
            </a:r>
            <a:r>
              <a:rPr lang="en-US" dirty="0" smtClean="0"/>
              <a:t>	traditional </a:t>
            </a:r>
            <a:r>
              <a:rPr lang="en-US" dirty="0"/>
              <a:t>PKI</a:t>
            </a:r>
          </a:p>
          <a:p>
            <a:r>
              <a:rPr lang="en-US" dirty="0"/>
              <a:t>	Tendency to use customized CA infrastructures depending upon </a:t>
            </a:r>
            <a:r>
              <a:rPr lang="en-US" dirty="0" smtClean="0"/>
              <a:t>	the </a:t>
            </a:r>
            <a:r>
              <a:rPr lang="en-US" dirty="0" err="1"/>
              <a:t>IoT</a:t>
            </a:r>
            <a:r>
              <a:rPr lang="en-US" dirty="0"/>
              <a:t> system size and scope</a:t>
            </a:r>
          </a:p>
        </p:txBody>
      </p:sp>
    </p:spTree>
    <p:extLst>
      <p:ext uri="{BB962C8B-B14F-4D97-AF65-F5344CB8AC3E}">
        <p14:creationId xmlns:p14="http://schemas.microsoft.com/office/powerpoint/2010/main" val="70400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FIDO Alliance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323"/>
            <a:ext cx="10515600" cy="47936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Universal 2nd Factor (U2F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online services to augment the security of their existing password infrastructure by adding a strong second factor to user login. </a:t>
            </a:r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registration and authentication, the user presents the second factor by simply pressing a button on a USB device or tapping over </a:t>
            </a:r>
            <a:r>
              <a:rPr lang="en-US" dirty="0" smtClean="0"/>
              <a:t>NFC.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strong second factor allows the service to simplify its passwords (e.g. 4--digit PIN) without compromising security.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Universal Authentication Framework (UAF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UAF protocol allows online services to offer password-less and multi-factor security.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user registers their device to the online service by selecting a local authentication mechanism such as swiping a finger, looking at the camera, speaking into the mic, entering a PIN, etc. 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registered, the user simply repeats the local authentication action whenever they need to authenticate to the service. The user no longer needs to enter their password when authenticating from that device. </a:t>
            </a:r>
            <a:endParaRPr lang="en-US" dirty="0" smtClean="0"/>
          </a:p>
          <a:p>
            <a:pPr lvl="1"/>
            <a:r>
              <a:rPr lang="en-US" dirty="0" smtClean="0"/>
              <a:t>UAF </a:t>
            </a:r>
            <a:r>
              <a:rPr lang="en-US" dirty="0"/>
              <a:t>also allows experiences that combine multiple authentication mechanisms such as fingerprint + PIN.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IoT</a:t>
            </a:r>
            <a:r>
              <a:rPr lang="en-US" dirty="0" smtClean="0"/>
              <a:t> Authentication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eer-to-peer authentication </a:t>
            </a:r>
            <a:r>
              <a:rPr lang="en-US" dirty="0"/>
              <a:t>and encryption based on the </a:t>
            </a:r>
            <a:r>
              <a:rPr lang="en-US" dirty="0" err="1" smtClean="0"/>
              <a:t>Goldreich-Micali-Wigderson</a:t>
            </a:r>
            <a:r>
              <a:rPr lang="en-US" dirty="0" smtClean="0"/>
              <a:t> </a:t>
            </a:r>
            <a:r>
              <a:rPr lang="en-US" dirty="0"/>
              <a:t>(GMW) graph isomorphism </a:t>
            </a:r>
            <a:r>
              <a:rPr lang="en-US" dirty="0" smtClean="0"/>
              <a:t>zero knowledge protocol/proof </a:t>
            </a:r>
            <a:r>
              <a:rPr lang="en-US" dirty="0"/>
              <a:t>and the </a:t>
            </a:r>
            <a:r>
              <a:rPr lang="en-US" dirty="0" err="1"/>
              <a:t>Diffie</a:t>
            </a:r>
            <a:r>
              <a:rPr lang="en-US" dirty="0"/>
              <a:t>-Hellman key </a:t>
            </a:r>
            <a:r>
              <a:rPr lang="en-US" dirty="0" smtClean="0"/>
              <a:t>exchange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the complexity of a </a:t>
            </a:r>
            <a:r>
              <a:rPr lang="en-US" dirty="0" smtClean="0"/>
              <a:t>public-key infrastructure-based approach hence applicable to devices </a:t>
            </a:r>
            <a:r>
              <a:rPr lang="en-US" dirty="0"/>
              <a:t>with a wide range </a:t>
            </a:r>
            <a:r>
              <a:rPr lang="en-US" dirty="0" smtClean="0"/>
              <a:t>of computational resources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Lacks the </a:t>
            </a:r>
            <a:r>
              <a:rPr lang="en-US" dirty="0"/>
              <a:t>flexibility of a </a:t>
            </a:r>
            <a:r>
              <a:rPr lang="en-US" dirty="0" smtClean="0"/>
              <a:t>public key cryptosystem i.e. key </a:t>
            </a:r>
            <a:r>
              <a:rPr lang="en-US" dirty="0"/>
              <a:t>directories have to be setup </a:t>
            </a:r>
            <a:r>
              <a:rPr lang="en-US" dirty="0" smtClean="0"/>
              <a:t>pre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Device Location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cellular</a:t>
            </a:r>
            <a:r>
              <a:rPr lang="en-US" dirty="0"/>
              <a:t>, Wi-Fi, satellite, and other available data sets to retrieve the user’s location via their mobile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Assess </a:t>
            </a:r>
            <a:r>
              <a:rPr lang="en-US" dirty="0"/>
              <a:t>whether the user’s device has suffered any kind of security breach.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systems then algorithmically come up with a Trust Score indicating the likelihood that the device being used is actually where it’s supposed to be.</a:t>
            </a:r>
          </a:p>
        </p:txBody>
      </p:sp>
    </p:spTree>
    <p:extLst>
      <p:ext uri="{BB962C8B-B14F-4D97-AF65-F5344CB8AC3E}">
        <p14:creationId xmlns:p14="http://schemas.microsoft.com/office/powerpoint/2010/main" val="25221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6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430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Authentication mechanisms for Internet of Things (IOT) objects and other alternatives such as Peer to Peer</vt:lpstr>
      <vt:lpstr>IoT Environment</vt:lpstr>
      <vt:lpstr>Cryptography in IoT Environment</vt:lpstr>
      <vt:lpstr>PKI Based</vt:lpstr>
      <vt:lpstr>FIDO Alliance Standards</vt:lpstr>
      <vt:lpstr>Alternative IoT Authentication Mechanisms</vt:lpstr>
      <vt:lpstr>Device Location Authentication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Environment</dc:title>
  <dc:creator>Harshal Mahangare</dc:creator>
  <cp:lastModifiedBy>Harshal Mahangare</cp:lastModifiedBy>
  <cp:revision>20</cp:revision>
  <dcterms:created xsi:type="dcterms:W3CDTF">2015-11-29T04:39:55Z</dcterms:created>
  <dcterms:modified xsi:type="dcterms:W3CDTF">2015-12-01T01:25:59Z</dcterms:modified>
</cp:coreProperties>
</file>