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081B-B274-8D4B-A6FD-4803B57F5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CF88-1793-CD42-A842-05DA37EB6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823D-B0A5-7B4D-9D70-63333791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8775-1BE1-D44E-BB85-9A445E31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E529-7B5B-4F44-BCCF-603A8043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83E3-2DEA-1D48-9411-D636485D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12699-6AE6-B84B-A379-884EC1EF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F331-FF83-5646-A36C-35C1B9C1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AC83-E484-514D-9B9D-BEB8657C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3C70-F6E7-D141-97A5-49486B86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51007-4D63-C348-AE18-9CCACD1F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1CD06-97BB-8546-BD05-83CF46C84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FA62-FCAB-7941-991B-B70AFFE5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8C01-9A9C-1D45-9713-ECD73B57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98C2-6086-624E-A2E1-B9E5E8DD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6EFB-28F3-324D-A637-B5B23800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51AE-26A1-9047-BA6D-C698B65F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3143-809D-E244-A324-6AA7920B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E61B-5C59-3B43-90AF-70F4E856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D7F0-8416-C740-97A3-D736C800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7B21-3EC7-7E4F-8D08-EF22004B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0EAC3-3353-CB4B-A63C-4B0505B20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6936-6A02-A54D-A457-7D5B3797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257B7-7A2D-3347-92DE-4E1EF083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DADC-E4C3-2242-AB59-5249F0EB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E493-F6EA-5C4F-954C-ECB22042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CE65-F79D-5049-AF63-480E15401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38B05-47A0-C34A-B1FD-9B759D2C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B00B-F20A-A94E-A7B4-ABFE8819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88C71-7FFE-634E-A059-AEC0C66D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80344-596F-1D4D-8DA8-6232C5E4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0FA4-C610-894B-A1DF-F8F855B5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3EF69-1680-7148-943D-5BC208CD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1576-2464-7043-BCA4-D0D53C22E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829A-F2C7-124A-9762-9CEC6BA2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B1B9-6632-4047-9A23-88EBC6EB5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BA394-880F-BD47-91EA-7BB5F97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61A24-B5C9-1349-BB7C-968EB0FA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8AE0-3D47-D045-9711-3575D877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C1A-22CE-3043-98E6-D6DFB728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B3FBF-38DE-3B4C-9F0F-B1348D1D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32739-EF6D-0547-B250-3E53A6C4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75068-E8E4-B549-BD50-DBFF9E37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AA248-E3FB-A84F-8BFF-840F655E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36476-D528-4B45-8686-6E222FEB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AAAA6-5F18-2343-8EC6-C6BEAAE3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DED3-61BF-DA4C-B267-F5B88D65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85E9-4F91-5246-B100-247D3B90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8299A-87E0-4249-AF11-8CA50A4E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013DA-96EF-0B42-B311-6AC5B807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C2E72-C9E4-8044-B79F-583FFA68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79FDA-CB21-EC40-B539-B3835BE0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45C-B917-0C4E-9F59-7AAC4CF8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C7B96-8EA7-BD43-A29F-7FF344FBC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41961-A60E-F14C-AFBA-F3476E8B4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3A511-92CD-DF49-82FD-7F785806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0F4AA-E514-5441-9A4F-FA2FFDCB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D0858-FB86-394A-917B-3C0DDE0E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908B3-B025-B04D-A37B-93EBE29E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0674-0121-7A48-9EA7-55E62D3B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1E3F-E296-1640-9DD0-6C03437AC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1702-2363-214A-92D7-AA03B60FD07A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AE6A-75F1-8246-88AE-EE0F423F3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0751-6117-5D49-B281-E0282474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83C0-1078-7146-9A20-5236BAF3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2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C780D67C-39BE-2F49-B6B9-85B18312DDCB}"/>
              </a:ext>
            </a:extLst>
          </p:cNvPr>
          <p:cNvSpPr/>
          <p:nvPr/>
        </p:nvSpPr>
        <p:spPr>
          <a:xfrm rot="16200000">
            <a:off x="4621427" y="271848"/>
            <a:ext cx="691979" cy="5189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BAE81-0ECC-FA4D-B1DE-3DA7ECC3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8" y="979429"/>
            <a:ext cx="4967416" cy="536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607591-2147-484E-AF8B-FEA827C0FC9B}"/>
              </a:ext>
            </a:extLst>
          </p:cNvPr>
          <p:cNvSpPr txBox="1"/>
          <p:nvPr/>
        </p:nvSpPr>
        <p:spPr>
          <a:xfrm>
            <a:off x="4565681" y="147551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C4B97-4AC9-EF40-8BB0-67F690C9709D}"/>
              </a:ext>
            </a:extLst>
          </p:cNvPr>
          <p:cNvSpPr txBox="1"/>
          <p:nvPr/>
        </p:nvSpPr>
        <p:spPr>
          <a:xfrm>
            <a:off x="4440183" y="2417905"/>
            <a:ext cx="104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5ECCE-1565-F743-AA4A-0D364961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01" y="2948314"/>
            <a:ext cx="3019682" cy="1773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A56C83-718F-8344-8CFF-97F4D005F63B}"/>
              </a:ext>
            </a:extLst>
          </p:cNvPr>
          <p:cNvSpPr txBox="1"/>
          <p:nvPr/>
        </p:nvSpPr>
        <p:spPr>
          <a:xfrm>
            <a:off x="3025213" y="2682890"/>
            <a:ext cx="387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Mouse over these items to get details, or click to save.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0CC25-70FC-9C48-953A-B8F4C96C4DAD}"/>
              </a:ext>
            </a:extLst>
          </p:cNvPr>
          <p:cNvSpPr txBox="1"/>
          <p:nvPr/>
        </p:nvSpPr>
        <p:spPr>
          <a:xfrm>
            <a:off x="4499959" y="50391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Explain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5A27626-D59C-8642-AE3F-289A5ED61D65}"/>
              </a:ext>
            </a:extLst>
          </p:cNvPr>
          <p:cNvSpPr/>
          <p:nvPr/>
        </p:nvSpPr>
        <p:spPr>
          <a:xfrm rot="5400000">
            <a:off x="4621427" y="6088639"/>
            <a:ext cx="691979" cy="5189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E75CED-37F5-E84A-85AA-2B9B418C5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595" y="5380685"/>
            <a:ext cx="3709893" cy="5815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4D9F06-A641-9B4B-9774-BB4D7DCBB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885" y="1897644"/>
            <a:ext cx="1699724" cy="2680772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BAE831CD-8A13-6641-9E17-0DE099E49D40}"/>
              </a:ext>
            </a:extLst>
          </p:cNvPr>
          <p:cNvSpPr/>
          <p:nvPr/>
        </p:nvSpPr>
        <p:spPr>
          <a:xfrm>
            <a:off x="11285838" y="2978459"/>
            <a:ext cx="691979" cy="5189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F89FCD-8DA1-CD4C-8205-21915799EB7A}"/>
              </a:ext>
            </a:extLst>
          </p:cNvPr>
          <p:cNvSpPr txBox="1"/>
          <p:nvPr/>
        </p:nvSpPr>
        <p:spPr>
          <a:xfrm>
            <a:off x="8192840" y="258043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Interact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0CB0F-87E6-9D48-BC83-DBD66DB77825}"/>
              </a:ext>
            </a:extLst>
          </p:cNvPr>
          <p:cNvSpPr txBox="1"/>
          <p:nvPr/>
        </p:nvSpPr>
        <p:spPr>
          <a:xfrm>
            <a:off x="8034418" y="2868618"/>
            <a:ext cx="1437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Click to Filter, Change Colors, Turn on Overlays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1C57F3-3DB0-7A4F-A3BF-2513B0444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467" y="185350"/>
            <a:ext cx="3672703" cy="321362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71759685-4EA7-084D-86B2-134773FF7426}"/>
              </a:ext>
            </a:extLst>
          </p:cNvPr>
          <p:cNvSpPr/>
          <p:nvPr/>
        </p:nvSpPr>
        <p:spPr>
          <a:xfrm rot="19552589">
            <a:off x="11371837" y="95848"/>
            <a:ext cx="691979" cy="5189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75E85F-8985-F342-A6E9-0B4BFCFB9DFD}"/>
              </a:ext>
            </a:extLst>
          </p:cNvPr>
          <p:cNvSpPr txBox="1"/>
          <p:nvPr/>
        </p:nvSpPr>
        <p:spPr>
          <a:xfrm>
            <a:off x="9340388" y="43788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Navigate</a:t>
            </a:r>
          </a:p>
        </p:txBody>
      </p:sp>
    </p:spTree>
    <p:extLst>
      <p:ext uri="{BB962C8B-B14F-4D97-AF65-F5344CB8AC3E}">
        <p14:creationId xmlns:p14="http://schemas.microsoft.com/office/powerpoint/2010/main" val="372108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Locke</dc:creator>
  <cp:lastModifiedBy>Douglas Locke</cp:lastModifiedBy>
  <cp:revision>3</cp:revision>
  <dcterms:created xsi:type="dcterms:W3CDTF">2021-05-11T02:31:28Z</dcterms:created>
  <dcterms:modified xsi:type="dcterms:W3CDTF">2021-05-11T12:27:28Z</dcterms:modified>
</cp:coreProperties>
</file>