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680" autoAdjust="0"/>
    <p:restoredTop sz="94660"/>
  </p:normalViewPr>
  <p:slideViewPr>
    <p:cSldViewPr>
      <p:cViewPr varScale="1">
        <p:scale>
          <a:sx n="127" d="100"/>
          <a:sy n="127" d="100"/>
        </p:scale>
        <p:origin x="-3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91CF-D74E-44FB-8E6E-A78578F9838D}" type="datetimeFigureOut">
              <a:rPr lang="en-US" smtClean="0"/>
              <a:pPr/>
              <a:t>4/27/2009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7C89-2FE2-49BC-856D-ECA1476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91CF-D74E-44FB-8E6E-A78578F9838D}" type="datetimeFigureOut">
              <a:rPr lang="en-US" smtClean="0"/>
              <a:pPr/>
              <a:t>4/27/2009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7C89-2FE2-49BC-856D-ECA1476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91CF-D74E-44FB-8E6E-A78578F9838D}" type="datetimeFigureOut">
              <a:rPr lang="en-US" smtClean="0"/>
              <a:pPr/>
              <a:t>4/27/2009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7C89-2FE2-49BC-856D-ECA1476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91CF-D74E-44FB-8E6E-A78578F9838D}" type="datetimeFigureOut">
              <a:rPr lang="en-US" smtClean="0"/>
              <a:pPr/>
              <a:t>4/27/2009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7C89-2FE2-49BC-856D-ECA1476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91CF-D74E-44FB-8E6E-A78578F9838D}" type="datetimeFigureOut">
              <a:rPr lang="en-US" smtClean="0"/>
              <a:pPr/>
              <a:t>4/27/2009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7C89-2FE2-49BC-856D-ECA1476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91CF-D74E-44FB-8E6E-A78578F9838D}" type="datetimeFigureOut">
              <a:rPr lang="en-US" smtClean="0"/>
              <a:pPr/>
              <a:t>4/27/2009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7C89-2FE2-49BC-856D-ECA1476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91CF-D74E-44FB-8E6E-A78578F9838D}" type="datetimeFigureOut">
              <a:rPr lang="en-US" smtClean="0"/>
              <a:pPr/>
              <a:t>4/27/2009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7C89-2FE2-49BC-856D-ECA1476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91CF-D74E-44FB-8E6E-A78578F9838D}" type="datetimeFigureOut">
              <a:rPr lang="en-US" smtClean="0"/>
              <a:pPr/>
              <a:t>4/27/2009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7C89-2FE2-49BC-856D-ECA1476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91CF-D74E-44FB-8E6E-A78578F9838D}" type="datetimeFigureOut">
              <a:rPr lang="en-US" smtClean="0"/>
              <a:pPr/>
              <a:t>4/27/2009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7C89-2FE2-49BC-856D-ECA1476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91CF-D74E-44FB-8E6E-A78578F9838D}" type="datetimeFigureOut">
              <a:rPr lang="en-US" smtClean="0"/>
              <a:pPr/>
              <a:t>4/27/2009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7C89-2FE2-49BC-856D-ECA1476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91CF-D74E-44FB-8E6E-A78578F9838D}" type="datetimeFigureOut">
              <a:rPr lang="en-US" smtClean="0"/>
              <a:pPr/>
              <a:t>4/27/2009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7C89-2FE2-49BC-856D-ECA1476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791CF-D74E-44FB-8E6E-A78578F9838D}" type="datetimeFigureOut">
              <a:rPr lang="en-US" smtClean="0"/>
              <a:pPr/>
              <a:t>4/27/2009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97C89-2FE2-49BC-856D-ECA1476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Dart Apart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Vision based dart scoring system.</a:t>
            </a:r>
          </a:p>
          <a:p>
            <a:r>
              <a:rPr lang="en-US" dirty="0" smtClean="0"/>
              <a:t>Doug Love &amp; Nick Cramer</a:t>
            </a:r>
            <a:endParaRPr lang="en-US" dirty="0"/>
          </a:p>
        </p:txBody>
      </p:sp>
      <p:pic>
        <p:nvPicPr>
          <p:cNvPr id="4" name="Picture 3" descr="DSC0339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866900"/>
            <a:ext cx="2590800" cy="1943100"/>
          </a:xfrm>
          <a:prstGeom prst="rect">
            <a:avLst/>
          </a:prstGeom>
        </p:spPr>
      </p:pic>
      <p:pic>
        <p:nvPicPr>
          <p:cNvPr id="5" name="Picture 4" descr="DSC0339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2200" y="1866900"/>
            <a:ext cx="259080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- Game</a:t>
            </a:r>
            <a:endParaRPr lang="en-US" dirty="0"/>
          </a:p>
        </p:txBody>
      </p:sp>
      <p:pic>
        <p:nvPicPr>
          <p:cNvPr id="4" name="Content Placeholder 3" descr="lms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87868" y="1600200"/>
            <a:ext cx="6168263" cy="452596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Dart Apart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Dart game system</a:t>
            </a:r>
          </a:p>
          <a:p>
            <a:pPr lvl="1"/>
            <a:r>
              <a:rPr lang="en-US" dirty="0" smtClean="0"/>
              <a:t>Games – </a:t>
            </a:r>
          </a:p>
          <a:p>
            <a:pPr lvl="2"/>
            <a:r>
              <a:rPr lang="en-US" dirty="0" smtClean="0"/>
              <a:t>Last Man Standing, Cricket, 301</a:t>
            </a:r>
          </a:p>
          <a:p>
            <a:pPr lvl="2"/>
            <a:r>
              <a:rPr lang="en-US" dirty="0" smtClean="0"/>
              <a:t>Games can be added</a:t>
            </a:r>
          </a:p>
          <a:p>
            <a:r>
              <a:rPr lang="en-US" dirty="0" smtClean="0"/>
              <a:t>Two USB web cameras</a:t>
            </a:r>
          </a:p>
          <a:p>
            <a:pPr lvl="1"/>
            <a:r>
              <a:rPr lang="en-US" dirty="0" smtClean="0"/>
              <a:t>Detect the position of the darts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DSC033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18200" y="4419600"/>
            <a:ext cx="3073400" cy="2305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make Dart </a:t>
            </a:r>
            <a:r>
              <a:rPr lang="en-US" dirty="0" smtClean="0"/>
              <a:t>Apart?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geeks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DSCF336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94" y="0"/>
            <a:ext cx="9126812" cy="6858000"/>
          </a:xfrm>
          <a:prstGeom prst="rect">
            <a:avLst/>
          </a:prstGeom>
          <a:scene3d>
            <a:camera prst="orthographicFront">
              <a:rot lat="0" lon="5400000" rev="0"/>
            </a:camera>
            <a:lightRig rig="threePt" dir="t"/>
          </a:scene3d>
        </p:spPr>
      </p:pic>
      <p:pic>
        <p:nvPicPr>
          <p:cNvPr id="5" name="Picture 4" descr="DSCF336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86200" y="1371600"/>
            <a:ext cx="3810000" cy="5070451"/>
          </a:xfrm>
          <a:prstGeom prst="rect">
            <a:avLst/>
          </a:prstGeom>
        </p:spPr>
      </p:pic>
      <p:pic>
        <p:nvPicPr>
          <p:cNvPr id="6" name="Picture 5" descr="DSC0329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0" y="3048000"/>
            <a:ext cx="2819400" cy="2114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make Dart </a:t>
            </a:r>
            <a:r>
              <a:rPr lang="en-US" dirty="0" smtClean="0"/>
              <a:t>Apart?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 against each other over the internet</a:t>
            </a:r>
          </a:p>
          <a:p>
            <a:pPr lvl="1"/>
            <a:r>
              <a:rPr lang="en-US" dirty="0" smtClean="0"/>
              <a:t>Almost there – further development is </a:t>
            </a:r>
            <a:r>
              <a:rPr lang="en-US" dirty="0" smtClean="0"/>
              <a:t>required</a:t>
            </a:r>
            <a:endParaRPr lang="en-US" dirty="0" smtClean="0"/>
          </a:p>
          <a:p>
            <a:r>
              <a:rPr lang="en-US" dirty="0" smtClean="0"/>
              <a:t>To see if we could build a </a:t>
            </a:r>
            <a:r>
              <a:rPr lang="en-US" smtClean="0"/>
              <a:t>working system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1</a:t>
            </a:r>
            <a:endParaRPr lang="en-US" dirty="0"/>
          </a:p>
        </p:txBody>
      </p:sp>
      <p:pic>
        <p:nvPicPr>
          <p:cNvPr id="4" name="Picture 3" descr="DSCF333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2667000"/>
            <a:ext cx="2506006" cy="1883044"/>
          </a:xfrm>
          <a:prstGeom prst="rect">
            <a:avLst/>
          </a:prstGeom>
        </p:spPr>
      </p:pic>
      <p:pic>
        <p:nvPicPr>
          <p:cNvPr id="5" name="Picture 4" descr="DSCF336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2057400"/>
            <a:ext cx="2404820" cy="3200400"/>
          </a:xfrm>
          <a:prstGeom prst="rect">
            <a:avLst/>
          </a:prstGeom>
        </p:spPr>
      </p:pic>
      <p:pic>
        <p:nvPicPr>
          <p:cNvPr id="6" name="Picture 5" descr="DSCF336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0" y="2667000"/>
            <a:ext cx="2514600" cy="18895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2</a:t>
            </a:r>
            <a:endParaRPr lang="en-US" dirty="0"/>
          </a:p>
        </p:txBody>
      </p:sp>
      <p:pic>
        <p:nvPicPr>
          <p:cNvPr id="6" name="Picture 5" descr="DSC033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895600"/>
            <a:ext cx="2895600" cy="2171700"/>
          </a:xfrm>
          <a:prstGeom prst="rect">
            <a:avLst/>
          </a:prstGeom>
        </p:spPr>
      </p:pic>
      <p:pic>
        <p:nvPicPr>
          <p:cNvPr id="7" name="Picture 6" descr="DSC0339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2971800"/>
            <a:ext cx="2895600" cy="2171700"/>
          </a:xfrm>
          <a:prstGeom prst="rect">
            <a:avLst/>
          </a:prstGeom>
        </p:spPr>
      </p:pic>
      <p:pic>
        <p:nvPicPr>
          <p:cNvPr id="8" name="Picture 7" descr="DSCF232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6600" y="2286000"/>
            <a:ext cx="268605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- Detecting the darts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am_left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2514600"/>
            <a:ext cx="4419600" cy="3314700"/>
          </a:xfrm>
          <a:prstGeom prst="rect">
            <a:avLst/>
          </a:prstGeom>
        </p:spPr>
      </p:pic>
      <p:pic>
        <p:nvPicPr>
          <p:cNvPr id="5" name="Picture 4" descr="cam_right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400" y="2514600"/>
            <a:ext cx="4368800" cy="3276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81200" y="5562600"/>
            <a:ext cx="1288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camera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54200" y="5574268"/>
            <a:ext cx="141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camera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- Detecting the darts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am_left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524000"/>
            <a:ext cx="6858000" cy="514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24400" y="20574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Darts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4191000" y="2743200"/>
            <a:ext cx="990600" cy="3810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4533900" y="2781300"/>
            <a:ext cx="1066800" cy="2286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33600" y="3657600"/>
            <a:ext cx="101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Scan line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124200" y="3962400"/>
            <a:ext cx="381000" cy="2286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76800" y="4800600"/>
            <a:ext cx="229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Detected dart position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16200000" flipV="1">
            <a:off x="4799806" y="4344194"/>
            <a:ext cx="534988" cy="5334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3400" y="4343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Dart board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676400" y="4570412"/>
            <a:ext cx="457200" cy="158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detect the darts?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cam_left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524000"/>
            <a:ext cx="6858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1200" y="25908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Walk across the scan line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1714500" y="3543300"/>
            <a:ext cx="1219200" cy="76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05000" y="50292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Find the middle of where the color is black on the scan line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3695700" y="4457700"/>
            <a:ext cx="762000" cy="533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53000" y="50292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Return % from the </a:t>
            </a:r>
            <a:r>
              <a:rPr lang="en-US" dirty="0" smtClean="0">
                <a:solidFill>
                  <a:srgbClr val="FF0000"/>
                </a:solidFill>
              </a:rPr>
              <a:t>left side </a:t>
            </a:r>
            <a:r>
              <a:rPr lang="en-US" dirty="0" smtClean="0">
                <a:solidFill>
                  <a:srgbClr val="FF0000"/>
                </a:solidFill>
              </a:rPr>
              <a:t>to the game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144</Words>
  <Application>Microsoft Office PowerPoint</Application>
  <PresentationFormat>On-screen Show (4:3)</PresentationFormat>
  <Paragraphs>35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Dart Apart</vt:lpstr>
      <vt:lpstr>What is Dart Apart</vt:lpstr>
      <vt:lpstr>Why make Dart Apart?</vt:lpstr>
      <vt:lpstr>Why make Dart Apart?</vt:lpstr>
      <vt:lpstr>Hardware</vt:lpstr>
      <vt:lpstr>Hardware</vt:lpstr>
      <vt:lpstr>Software - Detecting the darts </vt:lpstr>
      <vt:lpstr>Software - Detecting the darts </vt:lpstr>
      <vt:lpstr>How do we detect the darts?</vt:lpstr>
      <vt:lpstr>Software - Game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 Apart</dc:title>
  <dc:creator>doug</dc:creator>
  <cp:lastModifiedBy>doug</cp:lastModifiedBy>
  <cp:revision>25</cp:revision>
  <dcterms:created xsi:type="dcterms:W3CDTF">2009-04-28T03:47:35Z</dcterms:created>
  <dcterms:modified xsi:type="dcterms:W3CDTF">2009-04-28T05:00:59Z</dcterms:modified>
</cp:coreProperties>
</file>