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BAseason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4EAA8E-F2F0-4B29-A7E0-AB290DBB32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NBA seasons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134634-067F-42D4-846D-A319E969C0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6/2/2022 4:37:19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34C6522-2B06-4284-BC54-ACC6C1E2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425"/>
            <a:ext cx="12192000" cy="45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2022-06-02T16:37:19Z</dcterms:created>
  <dcterms:modified xsi:type="dcterms:W3CDTF">2022-06-02T16:37:19Z</dcterms:modified>
</cp:coreProperties>
</file>