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Seleccione un año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Seleccione un País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ScrollingTextVisual1448795304508</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Seleccione el Año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Seleccione el Canal de Venta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Seleccione el Continente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251bdcc-b868-43df-b14e-c5528e99a23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5cd2231284c4bf3" /><Relationship Type="http://schemas.openxmlformats.org/officeDocument/2006/relationships/slideLayout" Target="/ppt/slideLayouts/slideLayout8.xml" Id="R24f8aeb51faf47a0" /><Relationship Type="http://schemas.openxmlformats.org/officeDocument/2006/relationships/hyperlink" Target="https://app.powerbi.com/groups/me/reports/0251bdcc-b868-43df-b14e-c5528e99a237/?pbi_source=PowerPoint" TargetMode="External" Id="RelId0" /><Relationship Type="http://schemas.openxmlformats.org/officeDocument/2006/relationships/image" Target="/ppt/media/image4.png" Id="imgId3356066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778f867408304467" /><Relationship Type="http://schemas.openxmlformats.org/officeDocument/2006/relationships/slideLayout" Target="/ppt/slideLayouts/slideLayout8.xml" Id="Rec209123229c43af" /><Relationship Type="http://schemas.openxmlformats.org/officeDocument/2006/relationships/hyperlink" Target="https://app.powerbi.com/groups/me/reports/0251bdcc-b868-43df-b14e-c5528e99a237/?pbi_source=PowerPoint" TargetMode="External" Id="RelId1" /><Relationship Type="http://schemas.openxmlformats.org/officeDocument/2006/relationships/image" Target="/ppt/media/image5.png" Id="imgId3356067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da6e40c58b83404a" /><Relationship Type="http://schemas.openxmlformats.org/officeDocument/2006/relationships/slideLayout" Target="/ppt/slideLayouts/slideLayout8.xml" Id="Rf952f46588cb489e" /><Relationship Type="http://schemas.openxmlformats.org/officeDocument/2006/relationships/hyperlink" Target="https://app.powerbi.com/groups/me/reports/0251bdcc-b868-43df-b14e-c5528e99a237/?pbi_source=PowerPoint" TargetMode="External" Id="RelId2" /><Relationship Type="http://schemas.openxmlformats.org/officeDocument/2006/relationships/image" Target="/ppt/media/image6.png" Id="imgId33560672"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2edd452098674ace" /><Relationship Type="http://schemas.openxmlformats.org/officeDocument/2006/relationships/slideLayout" Target="/ppt/slideLayouts/slideLayout8.xml" Id="R389d68973cc74094" /><Relationship Type="http://schemas.openxmlformats.org/officeDocument/2006/relationships/hyperlink" Target="https://app.powerbi.com/groups/me/reports/0251bdcc-b868-43df-b14e-c5528e99a237/?pbi_source=PowerPoint" TargetMode="External" Id="RelId3" /><Relationship Type="http://schemas.openxmlformats.org/officeDocument/2006/relationships/image" Target="/ppt/media/image7.png" Id="imgId33560680"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c6bfdbc9ba444b14" /><Relationship Type="http://schemas.openxmlformats.org/officeDocument/2006/relationships/slideLayout" Target="/ppt/slideLayouts/slideLayout8.xml" Id="Rbfeef0e8bd9a412d" /><Relationship Type="http://schemas.openxmlformats.org/officeDocument/2006/relationships/hyperlink" Target="https://app.powerbi.com/groups/me/reports/0251bdcc-b868-43df-b14e-c5528e99a237/?pbi_source=PowerPoint" TargetMode="External" Id="RelId4" /><Relationship Type="http://schemas.openxmlformats.org/officeDocument/2006/relationships/image" Target="/ppt/media/image8.png" Id="imgId33560685"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8e28801982b64812" /><Relationship Type="http://schemas.openxmlformats.org/officeDocument/2006/relationships/slideLayout" Target="/ppt/slideLayouts/slideLayout8.xml" Id="R919cdfe5364b4210" /><Relationship Type="http://schemas.openxmlformats.org/officeDocument/2006/relationships/hyperlink" Target="https://app.powerbi.com/groups/me/reports/0251bdcc-b868-43df-b14e-c5528e99a237/?pbi_source=PowerPoint" TargetMode="External" Id="RelId5" /><Relationship Type="http://schemas.openxmlformats.org/officeDocument/2006/relationships/image" Target="/ppt/media/image9.png" Id="imgId3356070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proyecto de cero a analista de datos power bi Rdouglas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02/01/2022 2:58:53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02/01/2022 2:56:07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ctionButton ,actionButton ,actionButton ,actionButton ,actionButton ,textbox ,shape ,actionButton ,shape ,image ,image ,image ,image ,image ,image ,actionButton ,image ,card ,image ,image ,actionButton ,image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356066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Menu</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clusteredBarChart ,lineChart ,funnel ,map ,slicer ,slicer ,textbox ,shape ,shape ,actionButton ,actionButton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356067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Reporte Utilidad</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card ,card ,card ,card ,clusteredBarChart ,lineChart ,clusteredColumnChart ,Seleccione un año ,textbox ,shape ,shape ,clusteredBarChart ,Seleccione un País ,actionButton ,ScrollingTextVisual1448795304508.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356067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Reporte Ventas vs Presupuesto</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card ,card ,card ,card ,clusteredColumnChart ,donutChart ,lineChart ,Seleccione el Año ,Seleccione el Canal de Venta ,image ,textbox ,shape ,image ,actionButton ,actionButto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3356068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reporte calculate</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ableEx ,Seleccione el Continente ,shape ,lineClusteredColumnComboChart ,textbox ,actionButton.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3356068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Pareto Paises</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clusteredColumnChart ,lineChart ,slicer ,slicer ,textbox ,shape ,shape ,clusteredBarChart ,pivotTable ,actionButton ,actionButton.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3356070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Editar Interacciones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