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4" r:id="rId3"/>
    <p:sldId id="257" r:id="rId4"/>
    <p:sldId id="273" r:id="rId5"/>
    <p:sldId id="256" r:id="rId6"/>
    <p:sldId id="258" r:id="rId7"/>
    <p:sldId id="259" r:id="rId8"/>
    <p:sldId id="260" r:id="rId9"/>
    <p:sldId id="262" r:id="rId10"/>
    <p:sldId id="268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2" r:id="rId19"/>
    <p:sldId id="271" r:id="rId2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71032-9E56-4D66-9927-4F5E80FE4461}" v="44" dt="2024-09-15T22:47:32.2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rd Douglas" userId="8ba849b685cd7ab1" providerId="LiveId" clId="{0E671032-9E56-4D66-9927-4F5E80FE4461}"/>
    <pc:docChg chg="undo custSel addSld delSld modSld sldOrd">
      <pc:chgData name="Richard Douglas" userId="8ba849b685cd7ab1" providerId="LiveId" clId="{0E671032-9E56-4D66-9927-4F5E80FE4461}" dt="2024-09-16T02:24:44.297" v="858" actId="5793"/>
      <pc:docMkLst>
        <pc:docMk/>
      </pc:docMkLst>
      <pc:sldChg chg="addSp modSp new mod setBg">
        <pc:chgData name="Richard Douglas" userId="8ba849b685cd7ab1" providerId="LiveId" clId="{0E671032-9E56-4D66-9927-4F5E80FE4461}" dt="2024-09-15T22:46:44.410" v="141" actId="1076"/>
        <pc:sldMkLst>
          <pc:docMk/>
          <pc:sldMk cId="141095414" sldId="256"/>
        </pc:sldMkLst>
        <pc:spChg chg="mod">
          <ac:chgData name="Richard Douglas" userId="8ba849b685cd7ab1" providerId="LiveId" clId="{0E671032-9E56-4D66-9927-4F5E80FE4461}" dt="2024-09-15T22:28:18.363" v="22"/>
          <ac:spMkLst>
            <pc:docMk/>
            <pc:sldMk cId="141095414" sldId="256"/>
            <ac:spMk id="2" creationId="{AA0FBB47-5E4D-4E9E-BE90-9C5A9427AAEF}"/>
          </ac:spMkLst>
        </pc:spChg>
        <pc:spChg chg="mod">
          <ac:chgData name="Richard Douglas" userId="8ba849b685cd7ab1" providerId="LiveId" clId="{0E671032-9E56-4D66-9927-4F5E80FE4461}" dt="2024-09-15T22:28:18.363" v="22"/>
          <ac:spMkLst>
            <pc:docMk/>
            <pc:sldMk cId="141095414" sldId="256"/>
            <ac:spMk id="3" creationId="{4733B60D-8413-0B60-D762-8909530F0D60}"/>
          </ac:spMkLst>
        </pc:spChg>
        <pc:spChg chg="add mod">
          <ac:chgData name="Richard Douglas" userId="8ba849b685cd7ab1" providerId="LiveId" clId="{0E671032-9E56-4D66-9927-4F5E80FE4461}" dt="2024-09-15T22:36:33.253" v="69"/>
          <ac:spMkLst>
            <pc:docMk/>
            <pc:sldMk cId="141095414" sldId="256"/>
            <ac:spMk id="6" creationId="{6D6A9F49-CE50-A80A-3B57-2C52EBEF5551}"/>
          </ac:spMkLst>
        </pc:spChg>
        <pc:picChg chg="add mod">
          <ac:chgData name="Richard Douglas" userId="8ba849b685cd7ab1" providerId="LiveId" clId="{0E671032-9E56-4D66-9927-4F5E80FE4461}" dt="2024-09-15T22:29:22.697" v="42" actId="1076"/>
          <ac:picMkLst>
            <pc:docMk/>
            <pc:sldMk cId="141095414" sldId="256"/>
            <ac:picMk id="4" creationId="{8BF8DF65-A560-7646-DECC-2A0AD9C79B81}"/>
          </ac:picMkLst>
        </pc:picChg>
        <pc:picChg chg="add mod">
          <ac:chgData name="Richard Douglas" userId="8ba849b685cd7ab1" providerId="LiveId" clId="{0E671032-9E56-4D66-9927-4F5E80FE4461}" dt="2024-09-15T22:46:44.410" v="141" actId="1076"/>
          <ac:picMkLst>
            <pc:docMk/>
            <pc:sldMk cId="141095414" sldId="256"/>
            <ac:picMk id="5" creationId="{B5E2AEBA-C7C4-1922-C22C-B7F7DFD29FA3}"/>
          </ac:picMkLst>
        </pc:picChg>
      </pc:sldChg>
      <pc:sldChg chg="addSp modSp new mod ord setBg">
        <pc:chgData name="Richard Douglas" userId="8ba849b685cd7ab1" providerId="LiveId" clId="{0E671032-9E56-4D66-9927-4F5E80FE4461}" dt="2024-09-15T22:37:24.787" v="77"/>
        <pc:sldMkLst>
          <pc:docMk/>
          <pc:sldMk cId="3267298126" sldId="257"/>
        </pc:sldMkLst>
        <pc:spChg chg="mod">
          <ac:chgData name="Richard Douglas" userId="8ba849b685cd7ab1" providerId="LiveId" clId="{0E671032-9E56-4D66-9927-4F5E80FE4461}" dt="2024-09-15T22:29:34.035" v="44" actId="26606"/>
          <ac:spMkLst>
            <pc:docMk/>
            <pc:sldMk cId="3267298126" sldId="257"/>
            <ac:spMk id="2" creationId="{5D8879D5-B8DC-BED3-B59F-D19F36A1F5F8}"/>
          </ac:spMkLst>
        </pc:spChg>
        <pc:spChg chg="mod">
          <ac:chgData name="Richard Douglas" userId="8ba849b685cd7ab1" providerId="LiveId" clId="{0E671032-9E56-4D66-9927-4F5E80FE4461}" dt="2024-09-15T22:29:34.035" v="44" actId="26606"/>
          <ac:spMkLst>
            <pc:docMk/>
            <pc:sldMk cId="3267298126" sldId="257"/>
            <ac:spMk id="3" creationId="{84A8D825-F231-6EFD-026C-3EF52058DEE9}"/>
          </ac:spMkLst>
        </pc:spChg>
        <pc:spChg chg="add mod">
          <ac:chgData name="Richard Douglas" userId="8ba849b685cd7ab1" providerId="LiveId" clId="{0E671032-9E56-4D66-9927-4F5E80FE4461}" dt="2024-09-15T22:30:44.385" v="61" actId="1076"/>
          <ac:spMkLst>
            <pc:docMk/>
            <pc:sldMk cId="3267298126" sldId="257"/>
            <ac:spMk id="6" creationId="{A199F466-3C87-B728-570F-94B7B3E593E4}"/>
          </ac:spMkLst>
        </pc:spChg>
        <pc:spChg chg="add">
          <ac:chgData name="Richard Douglas" userId="8ba849b685cd7ab1" providerId="LiveId" clId="{0E671032-9E56-4D66-9927-4F5E80FE4461}" dt="2024-09-15T22:29:34.035" v="44" actId="26606"/>
          <ac:spMkLst>
            <pc:docMk/>
            <pc:sldMk cId="3267298126" sldId="257"/>
            <ac:spMk id="9" creationId="{DAF1966E-FD40-4A4A-B61B-C4DF7FA05F06}"/>
          </ac:spMkLst>
        </pc:spChg>
        <pc:spChg chg="add">
          <ac:chgData name="Richard Douglas" userId="8ba849b685cd7ab1" providerId="LiveId" clId="{0E671032-9E56-4D66-9927-4F5E80FE4461}" dt="2024-09-15T22:29:34.035" v="44" actId="26606"/>
          <ac:spMkLst>
            <pc:docMk/>
            <pc:sldMk cId="3267298126" sldId="257"/>
            <ac:spMk id="11" creationId="{047BFA19-D45E-416B-A404-7AF2F3F27017}"/>
          </ac:spMkLst>
        </pc:spChg>
        <pc:spChg chg="add">
          <ac:chgData name="Richard Douglas" userId="8ba849b685cd7ab1" providerId="LiveId" clId="{0E671032-9E56-4D66-9927-4F5E80FE4461}" dt="2024-09-15T22:29:34.035" v="44" actId="26606"/>
          <ac:spMkLst>
            <pc:docMk/>
            <pc:sldMk cId="3267298126" sldId="257"/>
            <ac:spMk id="13" creationId="{8E0105E7-23DB-4CF2-8258-FF47C7620F6E}"/>
          </ac:spMkLst>
        </pc:spChg>
        <pc:spChg chg="add">
          <ac:chgData name="Richard Douglas" userId="8ba849b685cd7ab1" providerId="LiveId" clId="{0E671032-9E56-4D66-9927-4F5E80FE4461}" dt="2024-09-15T22:29:34.035" v="44" actId="26606"/>
          <ac:spMkLst>
            <pc:docMk/>
            <pc:sldMk cId="3267298126" sldId="257"/>
            <ac:spMk id="15" creationId="{074B4F7D-14B2-478B-8BF5-01E4E0C5D263}"/>
          </ac:spMkLst>
        </pc:spChg>
        <pc:picChg chg="add mod">
          <ac:chgData name="Richard Douglas" userId="8ba849b685cd7ab1" providerId="LiveId" clId="{0E671032-9E56-4D66-9927-4F5E80FE4461}" dt="2024-09-15T22:30:23.989" v="46" actId="27614"/>
          <ac:picMkLst>
            <pc:docMk/>
            <pc:sldMk cId="3267298126" sldId="257"/>
            <ac:picMk id="4" creationId="{AE7E5A40-F816-AC5D-E6B0-F11E5AC269E9}"/>
          </ac:picMkLst>
        </pc:picChg>
      </pc:sldChg>
      <pc:sldChg chg="addSp delSp modSp new mod setBg">
        <pc:chgData name="Richard Douglas" userId="8ba849b685cd7ab1" providerId="LiveId" clId="{0E671032-9E56-4D66-9927-4F5E80FE4461}" dt="2024-09-15T22:48:49.076" v="220" actId="20577"/>
        <pc:sldMkLst>
          <pc:docMk/>
          <pc:sldMk cId="3237324026" sldId="258"/>
        </pc:sldMkLst>
        <pc:spChg chg="del">
          <ac:chgData name="Richard Douglas" userId="8ba849b685cd7ab1" providerId="LiveId" clId="{0E671032-9E56-4D66-9927-4F5E80FE4461}" dt="2024-09-15T22:47:23.665" v="144" actId="26606"/>
          <ac:spMkLst>
            <pc:docMk/>
            <pc:sldMk cId="3237324026" sldId="258"/>
            <ac:spMk id="2" creationId="{2BDD0AA0-2C22-AA39-CFE9-13EBB628E190}"/>
          </ac:spMkLst>
        </pc:spChg>
        <pc:spChg chg="del">
          <ac:chgData name="Richard Douglas" userId="8ba849b685cd7ab1" providerId="LiveId" clId="{0E671032-9E56-4D66-9927-4F5E80FE4461}" dt="2024-09-15T22:47:23.665" v="144" actId="26606"/>
          <ac:spMkLst>
            <pc:docMk/>
            <pc:sldMk cId="3237324026" sldId="258"/>
            <ac:spMk id="3" creationId="{00CF20B3-4021-7D24-EB8D-1EAE6DDDEBBA}"/>
          </ac:spMkLst>
        </pc:spChg>
        <pc:spChg chg="add mod ord">
          <ac:chgData name="Richard Douglas" userId="8ba849b685cd7ab1" providerId="LiveId" clId="{0E671032-9E56-4D66-9927-4F5E80FE4461}" dt="2024-09-15T22:47:23.665" v="144" actId="26606"/>
          <ac:spMkLst>
            <pc:docMk/>
            <pc:sldMk cId="3237324026" sldId="258"/>
            <ac:spMk id="4" creationId="{3E7C3508-1904-040B-17D0-5945159D027E}"/>
          </ac:spMkLst>
        </pc:spChg>
        <pc:spChg chg="add mod">
          <ac:chgData name="Richard Douglas" userId="8ba849b685cd7ab1" providerId="LiveId" clId="{0E671032-9E56-4D66-9927-4F5E80FE4461}" dt="2024-09-15T22:48:49.076" v="220" actId="20577"/>
          <ac:spMkLst>
            <pc:docMk/>
            <pc:sldMk cId="3237324026" sldId="258"/>
            <ac:spMk id="10" creationId="{1059687D-05A0-7260-827C-EC503CBB8535}"/>
          </ac:spMkLst>
        </pc:spChg>
        <pc:grpChg chg="add del mod">
          <ac:chgData name="Richard Douglas" userId="8ba849b685cd7ab1" providerId="LiveId" clId="{0E671032-9E56-4D66-9927-4F5E80FE4461}" dt="2024-09-15T22:47:44.635" v="151" actId="478"/>
          <ac:grpSpMkLst>
            <pc:docMk/>
            <pc:sldMk cId="3237324026" sldId="258"/>
            <ac:grpSpMk id="6" creationId="{C0F9B0FA-FE15-50F6-1F96-28067E8119FF}"/>
          </ac:grpSpMkLst>
        </pc:grpChg>
        <pc:picChg chg="add mod">
          <ac:chgData name="Richard Douglas" userId="8ba849b685cd7ab1" providerId="LiveId" clId="{0E671032-9E56-4D66-9927-4F5E80FE4461}" dt="2024-09-15T22:30:56.729" v="65"/>
          <ac:picMkLst>
            <pc:docMk/>
            <pc:sldMk cId="3237324026" sldId="258"/>
            <ac:picMk id="5" creationId="{BECDFF17-2DA7-949C-809B-1963B93ABCC4}"/>
          </ac:picMkLst>
        </pc:picChg>
        <pc:picChg chg="add mod">
          <ac:chgData name="Richard Douglas" userId="8ba849b685cd7ab1" providerId="LiveId" clId="{0E671032-9E56-4D66-9927-4F5E80FE4461}" dt="2024-09-15T22:47:19.491" v="143"/>
          <ac:picMkLst>
            <pc:docMk/>
            <pc:sldMk cId="3237324026" sldId="258"/>
            <ac:picMk id="7" creationId="{A0CBAD25-6E42-CEAD-949C-C3BF8391106B}"/>
          </ac:picMkLst>
        </pc:picChg>
        <pc:picChg chg="add mod">
          <ac:chgData name="Richard Douglas" userId="8ba849b685cd7ab1" providerId="LiveId" clId="{0E671032-9E56-4D66-9927-4F5E80FE4461}" dt="2024-09-15T22:47:19.491" v="143"/>
          <ac:picMkLst>
            <pc:docMk/>
            <pc:sldMk cId="3237324026" sldId="258"/>
            <ac:picMk id="8" creationId="{282CF1F9-9C81-EA0C-7DD2-83B9DA6266B9}"/>
          </ac:picMkLst>
        </pc:picChg>
        <pc:picChg chg="add mod">
          <ac:chgData name="Richard Douglas" userId="8ba849b685cd7ab1" providerId="LiveId" clId="{0E671032-9E56-4D66-9927-4F5E80FE4461}" dt="2024-09-15T22:47:58.686" v="156" actId="1076"/>
          <ac:picMkLst>
            <pc:docMk/>
            <pc:sldMk cId="3237324026" sldId="258"/>
            <ac:picMk id="9" creationId="{BBE20EE9-97FC-99BA-626A-B3A468C349D9}"/>
          </ac:picMkLst>
        </pc:picChg>
      </pc:sldChg>
      <pc:sldChg chg="addSp modSp new mod">
        <pc:chgData name="Richard Douglas" userId="8ba849b685cd7ab1" providerId="LiveId" clId="{0E671032-9E56-4D66-9927-4F5E80FE4461}" dt="2024-09-15T22:49:51.744" v="268" actId="20577"/>
        <pc:sldMkLst>
          <pc:docMk/>
          <pc:sldMk cId="1395434188" sldId="259"/>
        </pc:sldMkLst>
        <pc:spChg chg="mod">
          <ac:chgData name="Richard Douglas" userId="8ba849b685cd7ab1" providerId="LiveId" clId="{0E671032-9E56-4D66-9927-4F5E80FE4461}" dt="2024-09-15T22:49:51.744" v="268" actId="20577"/>
          <ac:spMkLst>
            <pc:docMk/>
            <pc:sldMk cId="1395434188" sldId="259"/>
            <ac:spMk id="2" creationId="{277BC7E1-52D3-0129-FC19-0181E77608B2}"/>
          </ac:spMkLst>
        </pc:spChg>
        <pc:spChg chg="add mod">
          <ac:chgData name="Richard Douglas" userId="8ba849b685cd7ab1" providerId="LiveId" clId="{0E671032-9E56-4D66-9927-4F5E80FE4461}" dt="2024-09-15T22:30:49.220" v="63"/>
          <ac:spMkLst>
            <pc:docMk/>
            <pc:sldMk cId="1395434188" sldId="259"/>
            <ac:spMk id="4" creationId="{F9EA71B3-18FD-93CA-ABBD-B555620F52F7}"/>
          </ac:spMkLst>
        </pc:spChg>
        <pc:picChg chg="add mod">
          <ac:chgData name="Richard Douglas" userId="8ba849b685cd7ab1" providerId="LiveId" clId="{0E671032-9E56-4D66-9927-4F5E80FE4461}" dt="2024-09-15T22:30:58.484" v="66"/>
          <ac:picMkLst>
            <pc:docMk/>
            <pc:sldMk cId="1395434188" sldId="259"/>
            <ac:picMk id="5" creationId="{B10A00CE-516C-8002-E837-0E997A7E9134}"/>
          </ac:picMkLst>
        </pc:picChg>
        <pc:picChg chg="add mod">
          <ac:chgData name="Richard Douglas" userId="8ba849b685cd7ab1" providerId="LiveId" clId="{0E671032-9E56-4D66-9927-4F5E80FE4461}" dt="2024-09-15T22:49:30.202" v="229" actId="1076"/>
          <ac:picMkLst>
            <pc:docMk/>
            <pc:sldMk cId="1395434188" sldId="259"/>
            <ac:picMk id="6" creationId="{C5F22632-AA26-173D-C078-AAB39105BBFC}"/>
          </ac:picMkLst>
        </pc:picChg>
        <pc:picChg chg="add mod">
          <ac:chgData name="Richard Douglas" userId="8ba849b685cd7ab1" providerId="LiveId" clId="{0E671032-9E56-4D66-9927-4F5E80FE4461}" dt="2024-09-15T22:49:40.770" v="233" actId="14100"/>
          <ac:picMkLst>
            <pc:docMk/>
            <pc:sldMk cId="1395434188" sldId="259"/>
            <ac:picMk id="7" creationId="{CE618F95-6F54-9577-FC0B-D54E39E53E0C}"/>
          </ac:picMkLst>
        </pc:picChg>
      </pc:sldChg>
      <pc:sldChg chg="addSp modSp new mod">
        <pc:chgData name="Richard Douglas" userId="8ba849b685cd7ab1" providerId="LiveId" clId="{0E671032-9E56-4D66-9927-4F5E80FE4461}" dt="2024-09-15T22:51:55.302" v="300" actId="1076"/>
        <pc:sldMkLst>
          <pc:docMk/>
          <pc:sldMk cId="3169122070" sldId="260"/>
        </pc:sldMkLst>
        <pc:spChg chg="mod">
          <ac:chgData name="Richard Douglas" userId="8ba849b685cd7ab1" providerId="LiveId" clId="{0E671032-9E56-4D66-9927-4F5E80FE4461}" dt="2024-09-15T22:50:43.147" v="281" actId="20577"/>
          <ac:spMkLst>
            <pc:docMk/>
            <pc:sldMk cId="3169122070" sldId="260"/>
            <ac:spMk id="2" creationId="{BDA5F13D-1BA0-4509-5B36-70CC4B2F0F26}"/>
          </ac:spMkLst>
        </pc:spChg>
        <pc:spChg chg="mod">
          <ac:chgData name="Richard Douglas" userId="8ba849b685cd7ab1" providerId="LiveId" clId="{0E671032-9E56-4D66-9927-4F5E80FE4461}" dt="2024-09-15T22:51:55.302" v="300" actId="1076"/>
          <ac:spMkLst>
            <pc:docMk/>
            <pc:sldMk cId="3169122070" sldId="260"/>
            <ac:spMk id="3" creationId="{9D44AF36-FC5E-2D7E-9302-75192450B25F}"/>
          </ac:spMkLst>
        </pc:spChg>
        <pc:spChg chg="add mod">
          <ac:chgData name="Richard Douglas" userId="8ba849b685cd7ab1" providerId="LiveId" clId="{0E671032-9E56-4D66-9927-4F5E80FE4461}" dt="2024-09-15T22:30:51.481" v="64"/>
          <ac:spMkLst>
            <pc:docMk/>
            <pc:sldMk cId="3169122070" sldId="260"/>
            <ac:spMk id="4" creationId="{ED550D72-F711-359F-0A79-E01C967A2C59}"/>
          </ac:spMkLst>
        </pc:spChg>
        <pc:picChg chg="add mod">
          <ac:chgData name="Richard Douglas" userId="8ba849b685cd7ab1" providerId="LiveId" clId="{0E671032-9E56-4D66-9927-4F5E80FE4461}" dt="2024-09-15T22:30:59.487" v="67"/>
          <ac:picMkLst>
            <pc:docMk/>
            <pc:sldMk cId="3169122070" sldId="260"/>
            <ac:picMk id="5" creationId="{C412B0A5-898D-5EFF-EB79-45A157B5E72E}"/>
          </ac:picMkLst>
        </pc:picChg>
        <pc:picChg chg="add mod">
          <ac:chgData name="Richard Douglas" userId="8ba849b685cd7ab1" providerId="LiveId" clId="{0E671032-9E56-4D66-9927-4F5E80FE4461}" dt="2024-09-15T22:51:55.302" v="300" actId="1076"/>
          <ac:picMkLst>
            <pc:docMk/>
            <pc:sldMk cId="3169122070" sldId="260"/>
            <ac:picMk id="6" creationId="{33A9ED3B-22A6-8FB0-903C-6DD0BFF1FA12}"/>
          </ac:picMkLst>
        </pc:picChg>
        <pc:picChg chg="add mod">
          <ac:chgData name="Richard Douglas" userId="8ba849b685cd7ab1" providerId="LiveId" clId="{0E671032-9E56-4D66-9927-4F5E80FE4461}" dt="2024-09-15T22:51:55.302" v="300" actId="1076"/>
          <ac:picMkLst>
            <pc:docMk/>
            <pc:sldMk cId="3169122070" sldId="260"/>
            <ac:picMk id="7" creationId="{30DBFB72-1561-A440-2630-1CEF3D8041CC}"/>
          </ac:picMkLst>
        </pc:picChg>
        <pc:picChg chg="add mod">
          <ac:chgData name="Richard Douglas" userId="8ba849b685cd7ab1" providerId="LiveId" clId="{0E671032-9E56-4D66-9927-4F5E80FE4461}" dt="2024-09-15T22:51:55.302" v="300" actId="1076"/>
          <ac:picMkLst>
            <pc:docMk/>
            <pc:sldMk cId="3169122070" sldId="260"/>
            <ac:picMk id="8" creationId="{CF1F6CEC-B432-D18F-6163-5406737222D4}"/>
          </ac:picMkLst>
        </pc:picChg>
      </pc:sldChg>
      <pc:sldChg chg="addSp delSp modSp new mod ord setBg">
        <pc:chgData name="Richard Douglas" userId="8ba849b685cd7ab1" providerId="LiveId" clId="{0E671032-9E56-4D66-9927-4F5E80FE4461}" dt="2024-09-15T22:46:00.893" v="138" actId="478"/>
        <pc:sldMkLst>
          <pc:docMk/>
          <pc:sldMk cId="4025870929" sldId="261"/>
        </pc:sldMkLst>
        <pc:spChg chg="mod">
          <ac:chgData name="Richard Douglas" userId="8ba849b685cd7ab1" providerId="LiveId" clId="{0E671032-9E56-4D66-9927-4F5E80FE4461}" dt="2024-09-15T22:28:14.792" v="21" actId="26606"/>
          <ac:spMkLst>
            <pc:docMk/>
            <pc:sldMk cId="4025870929" sldId="261"/>
            <ac:spMk id="2" creationId="{77E46D35-6F51-77EA-D3F5-6AAC6E368788}"/>
          </ac:spMkLst>
        </pc:spChg>
        <pc:spChg chg="mod ord">
          <ac:chgData name="Richard Douglas" userId="8ba849b685cd7ab1" providerId="LiveId" clId="{0E671032-9E56-4D66-9927-4F5E80FE4461}" dt="2024-09-15T22:28:23.479" v="23" actId="20577"/>
          <ac:spMkLst>
            <pc:docMk/>
            <pc:sldMk cId="4025870929" sldId="261"/>
            <ac:spMk id="3" creationId="{94813C3D-B2FE-FF54-7628-A83BEA55BE41}"/>
          </ac:spMkLst>
        </pc:spChg>
        <pc:spChg chg="add del">
          <ac:chgData name="Richard Douglas" userId="8ba849b685cd7ab1" providerId="LiveId" clId="{0E671032-9E56-4D66-9927-4F5E80FE4461}" dt="2024-09-15T18:06:34.859" v="17" actId="26606"/>
          <ac:spMkLst>
            <pc:docMk/>
            <pc:sldMk cId="4025870929" sldId="261"/>
            <ac:spMk id="12" creationId="{84ECDE7A-6944-466D-8FFE-149A29BA6BAE}"/>
          </ac:spMkLst>
        </pc:spChg>
        <pc:spChg chg="add del">
          <ac:chgData name="Richard Douglas" userId="8ba849b685cd7ab1" providerId="LiveId" clId="{0E671032-9E56-4D66-9927-4F5E80FE4461}" dt="2024-09-15T18:06:34.859" v="17" actId="26606"/>
          <ac:spMkLst>
            <pc:docMk/>
            <pc:sldMk cId="4025870929" sldId="261"/>
            <ac:spMk id="14" creationId="{B3420082-9415-44EC-802E-C77D71D59C57}"/>
          </ac:spMkLst>
        </pc:spChg>
        <pc:spChg chg="add del">
          <ac:chgData name="Richard Douglas" userId="8ba849b685cd7ab1" providerId="LiveId" clId="{0E671032-9E56-4D66-9927-4F5E80FE4461}" dt="2024-09-15T18:06:34.859" v="17" actId="26606"/>
          <ac:spMkLst>
            <pc:docMk/>
            <pc:sldMk cId="4025870929" sldId="261"/>
            <ac:spMk id="16" creationId="{55A52C45-1FCB-4636-A80F-2849B8226C01}"/>
          </ac:spMkLst>
        </pc:spChg>
        <pc:spChg chg="add del">
          <ac:chgData name="Richard Douglas" userId="8ba849b685cd7ab1" providerId="LiveId" clId="{0E671032-9E56-4D66-9927-4F5E80FE4461}" dt="2024-09-15T18:06:34.859" v="17" actId="26606"/>
          <ac:spMkLst>
            <pc:docMk/>
            <pc:sldMk cId="4025870929" sldId="261"/>
            <ac:spMk id="18" creationId="{768EB4DD-3704-43AD-92B3-C4E0C6EA92CB}"/>
          </ac:spMkLst>
        </pc:spChg>
        <pc:spChg chg="add del">
          <ac:chgData name="Richard Douglas" userId="8ba849b685cd7ab1" providerId="LiveId" clId="{0E671032-9E56-4D66-9927-4F5E80FE4461}" dt="2024-09-15T18:06:34.843" v="16" actId="26606"/>
          <ac:spMkLst>
            <pc:docMk/>
            <pc:sldMk cId="4025870929" sldId="261"/>
            <ac:spMk id="23" creationId="{743AA782-23D1-4521-8CAD-47662984AA08}"/>
          </ac:spMkLst>
        </pc:spChg>
        <pc:spChg chg="add del">
          <ac:chgData name="Richard Douglas" userId="8ba849b685cd7ab1" providerId="LiveId" clId="{0E671032-9E56-4D66-9927-4F5E80FE4461}" dt="2024-09-15T18:06:34.843" v="16" actId="26606"/>
          <ac:spMkLst>
            <pc:docMk/>
            <pc:sldMk cId="4025870929" sldId="261"/>
            <ac:spMk id="25" creationId="{71877DBC-BB60-40F0-AC93-2ACDBAAE60CE}"/>
          </ac:spMkLst>
        </pc:spChg>
        <pc:spChg chg="add del">
          <ac:chgData name="Richard Douglas" userId="8ba849b685cd7ab1" providerId="LiveId" clId="{0E671032-9E56-4D66-9927-4F5E80FE4461}" dt="2024-09-15T22:28:14.792" v="21" actId="26606"/>
          <ac:spMkLst>
            <pc:docMk/>
            <pc:sldMk cId="4025870929" sldId="261"/>
            <ac:spMk id="27" creationId="{441CF7D6-A660-431A-B0BB-140A0D5556B6}"/>
          </ac:spMkLst>
        </pc:spChg>
        <pc:spChg chg="add del">
          <ac:chgData name="Richard Douglas" userId="8ba849b685cd7ab1" providerId="LiveId" clId="{0E671032-9E56-4D66-9927-4F5E80FE4461}" dt="2024-09-15T22:28:14.792" v="21" actId="26606"/>
          <ac:spMkLst>
            <pc:docMk/>
            <pc:sldMk cId="4025870929" sldId="261"/>
            <ac:spMk id="28" creationId="{2550BE34-C2B8-49B8-8519-67A8CAD51AE9}"/>
          </ac:spMkLst>
        </pc:spChg>
        <pc:spChg chg="add del">
          <ac:chgData name="Richard Douglas" userId="8ba849b685cd7ab1" providerId="LiveId" clId="{0E671032-9E56-4D66-9927-4F5E80FE4461}" dt="2024-09-15T22:28:14.792" v="21" actId="26606"/>
          <ac:spMkLst>
            <pc:docMk/>
            <pc:sldMk cId="4025870929" sldId="261"/>
            <ac:spMk id="29" creationId="{0570A85B-3810-4F95-97B0-CBF4CCDB381C}"/>
          </ac:spMkLst>
        </pc:spChg>
        <pc:spChg chg="add del">
          <ac:chgData name="Richard Douglas" userId="8ba849b685cd7ab1" providerId="LiveId" clId="{0E671032-9E56-4D66-9927-4F5E80FE4461}" dt="2024-09-15T22:28:14.792" v="21" actId="26606"/>
          <ac:spMkLst>
            <pc:docMk/>
            <pc:sldMk cId="4025870929" sldId="261"/>
            <ac:spMk id="30" creationId="{A7457DD9-5A45-400A-AB4B-4B4EDECA25F1}"/>
          </ac:spMkLst>
        </pc:spChg>
        <pc:spChg chg="add">
          <ac:chgData name="Richard Douglas" userId="8ba849b685cd7ab1" providerId="LiveId" clId="{0E671032-9E56-4D66-9927-4F5E80FE4461}" dt="2024-09-15T22:28:14.792" v="21" actId="26606"/>
          <ac:spMkLst>
            <pc:docMk/>
            <pc:sldMk cId="4025870929" sldId="261"/>
            <ac:spMk id="35" creationId="{D1942232-83D0-49E2-AF9B-1F97E3C1EF8E}"/>
          </ac:spMkLst>
        </pc:spChg>
        <pc:spChg chg="add">
          <ac:chgData name="Richard Douglas" userId="8ba849b685cd7ab1" providerId="LiveId" clId="{0E671032-9E56-4D66-9927-4F5E80FE4461}" dt="2024-09-15T22:28:14.792" v="21" actId="26606"/>
          <ac:spMkLst>
            <pc:docMk/>
            <pc:sldMk cId="4025870929" sldId="261"/>
            <ac:spMk id="37" creationId="{E9E70D72-6E23-4015-A4A6-85C120C19167}"/>
          </ac:spMkLst>
        </pc:spChg>
        <pc:grpChg chg="add">
          <ac:chgData name="Richard Douglas" userId="8ba849b685cd7ab1" providerId="LiveId" clId="{0E671032-9E56-4D66-9927-4F5E80FE4461}" dt="2024-09-15T22:28:14.792" v="21" actId="26606"/>
          <ac:grpSpMkLst>
            <pc:docMk/>
            <pc:sldMk cId="4025870929" sldId="261"/>
            <ac:grpSpMk id="39" creationId="{C28A977F-B603-4D81-B0FC-C8DE048A7931}"/>
          </ac:grpSpMkLst>
        </pc:grpChg>
        <pc:grpChg chg="add">
          <ac:chgData name="Richard Douglas" userId="8ba849b685cd7ab1" providerId="LiveId" clId="{0E671032-9E56-4D66-9927-4F5E80FE4461}" dt="2024-09-15T22:28:14.792" v="21" actId="26606"/>
          <ac:grpSpMkLst>
            <pc:docMk/>
            <pc:sldMk cId="4025870929" sldId="261"/>
            <ac:grpSpMk id="45" creationId="{C78D9229-E61D-4FEE-8321-2F8B64A8CADF}"/>
          </ac:grpSpMkLst>
        </pc:grpChg>
        <pc:picChg chg="add del mod">
          <ac:chgData name="Richard Douglas" userId="8ba849b685cd7ab1" providerId="LiveId" clId="{0E671032-9E56-4D66-9927-4F5E80FE4461}" dt="2024-09-15T18:05:40.059" v="8" actId="478"/>
          <ac:picMkLst>
            <pc:docMk/>
            <pc:sldMk cId="4025870929" sldId="261"/>
            <ac:picMk id="5" creationId="{9BB79AE6-3AC5-88BA-609F-54075EA6C355}"/>
          </ac:picMkLst>
        </pc:picChg>
        <pc:picChg chg="add mod ord">
          <ac:chgData name="Richard Douglas" userId="8ba849b685cd7ab1" providerId="LiveId" clId="{0E671032-9E56-4D66-9927-4F5E80FE4461}" dt="2024-09-15T22:28:14.792" v="21" actId="26606"/>
          <ac:picMkLst>
            <pc:docMk/>
            <pc:sldMk cId="4025870929" sldId="261"/>
            <ac:picMk id="7" creationId="{684D1982-676C-0670-CFE0-05C9FA008CE1}"/>
          </ac:picMkLst>
        </pc:picChg>
        <pc:picChg chg="add del mod">
          <ac:chgData name="Richard Douglas" userId="8ba849b685cd7ab1" providerId="LiveId" clId="{0E671032-9E56-4D66-9927-4F5E80FE4461}" dt="2024-09-15T22:29:14.881" v="41" actId="478"/>
          <ac:picMkLst>
            <pc:docMk/>
            <pc:sldMk cId="4025870929" sldId="261"/>
            <ac:picMk id="8" creationId="{48BB19FD-6C29-AB76-169C-1CCDD26B40EA}"/>
          </ac:picMkLst>
        </pc:picChg>
        <pc:picChg chg="add del mod">
          <ac:chgData name="Richard Douglas" userId="8ba849b685cd7ab1" providerId="LiveId" clId="{0E671032-9E56-4D66-9927-4F5E80FE4461}" dt="2024-09-15T22:46:00.893" v="138" actId="478"/>
          <ac:picMkLst>
            <pc:docMk/>
            <pc:sldMk cId="4025870929" sldId="261"/>
            <ac:picMk id="9" creationId="{914B66A8-D626-4CB4-D058-59BCFDC65F1F}"/>
          </ac:picMkLst>
        </pc:picChg>
        <pc:picChg chg="add del mod">
          <ac:chgData name="Richard Douglas" userId="8ba849b685cd7ab1" providerId="LiveId" clId="{0E671032-9E56-4D66-9927-4F5E80FE4461}" dt="2024-09-15T22:45:59.952" v="137" actId="478"/>
          <ac:picMkLst>
            <pc:docMk/>
            <pc:sldMk cId="4025870929" sldId="261"/>
            <ac:picMk id="10" creationId="{D36B72FD-82B2-AEE0-9863-0CBC21514803}"/>
          </ac:picMkLst>
        </pc:picChg>
      </pc:sldChg>
      <pc:sldChg chg="addSp modSp new del mod">
        <pc:chgData name="Richard Douglas" userId="8ba849b685cd7ab1" providerId="LiveId" clId="{0E671032-9E56-4D66-9927-4F5E80FE4461}" dt="2024-09-15T22:46:55.041" v="142" actId="47"/>
        <pc:sldMkLst>
          <pc:docMk/>
          <pc:sldMk cId="521282208" sldId="262"/>
        </pc:sldMkLst>
        <pc:picChg chg="add mod">
          <ac:chgData name="Richard Douglas" userId="8ba849b685cd7ab1" providerId="LiveId" clId="{0E671032-9E56-4D66-9927-4F5E80FE4461}" dt="2024-09-15T22:37:20.963" v="75" actId="1076"/>
          <ac:picMkLst>
            <pc:docMk/>
            <pc:sldMk cId="521282208" sldId="262"/>
            <ac:picMk id="4" creationId="{46CD4E5F-FA47-414E-1799-D085293B517A}"/>
          </ac:picMkLst>
        </pc:picChg>
      </pc:sldChg>
      <pc:sldChg chg="addSp modSp add mod">
        <pc:chgData name="Richard Douglas" userId="8ba849b685cd7ab1" providerId="LiveId" clId="{0E671032-9E56-4D66-9927-4F5E80FE4461}" dt="2024-09-15T23:06:47.928" v="320" actId="1076"/>
        <pc:sldMkLst>
          <pc:docMk/>
          <pc:sldMk cId="642243771" sldId="262"/>
        </pc:sldMkLst>
        <pc:spChg chg="mod">
          <ac:chgData name="Richard Douglas" userId="8ba849b685cd7ab1" providerId="LiveId" clId="{0E671032-9E56-4D66-9927-4F5E80FE4461}" dt="2024-09-15T23:06:40.880" v="317" actId="1076"/>
          <ac:spMkLst>
            <pc:docMk/>
            <pc:sldMk cId="642243771" sldId="262"/>
            <ac:spMk id="2" creationId="{BDA5F13D-1BA0-4509-5B36-70CC4B2F0F26}"/>
          </ac:spMkLst>
        </pc:spChg>
        <pc:picChg chg="add mod">
          <ac:chgData name="Richard Douglas" userId="8ba849b685cd7ab1" providerId="LiveId" clId="{0E671032-9E56-4D66-9927-4F5E80FE4461}" dt="2024-09-15T23:06:47.928" v="320" actId="1076"/>
          <ac:picMkLst>
            <pc:docMk/>
            <pc:sldMk cId="642243771" sldId="262"/>
            <ac:picMk id="6" creationId="{19D70980-B980-280D-C4DC-0523CB9E87D1}"/>
          </ac:picMkLst>
        </pc:picChg>
      </pc:sldChg>
      <pc:sldChg chg="addSp delSp modSp add del mod">
        <pc:chgData name="Richard Douglas" userId="8ba849b685cd7ab1" providerId="LiveId" clId="{0E671032-9E56-4D66-9927-4F5E80FE4461}" dt="2024-09-15T22:45:56.517" v="136" actId="47"/>
        <pc:sldMkLst>
          <pc:docMk/>
          <pc:sldMk cId="228754209" sldId="263"/>
        </pc:sldMkLst>
        <pc:spChg chg="mod">
          <ac:chgData name="Richard Douglas" userId="8ba849b685cd7ab1" providerId="LiveId" clId="{0E671032-9E56-4D66-9927-4F5E80FE4461}" dt="2024-09-15T22:45:05.557" v="126" actId="26606"/>
          <ac:spMkLst>
            <pc:docMk/>
            <pc:sldMk cId="228754209" sldId="263"/>
            <ac:spMk id="2" creationId="{77E46D35-6F51-77EA-D3F5-6AAC6E368788}"/>
          </ac:spMkLst>
        </pc:spChg>
        <pc:spChg chg="mod">
          <ac:chgData name="Richard Douglas" userId="8ba849b685cd7ab1" providerId="LiveId" clId="{0E671032-9E56-4D66-9927-4F5E80FE4461}" dt="2024-09-15T22:45:05.557" v="126" actId="26606"/>
          <ac:spMkLst>
            <pc:docMk/>
            <pc:sldMk cId="228754209" sldId="263"/>
            <ac:spMk id="3" creationId="{94813C3D-B2FE-FF54-7628-A83BEA55BE41}"/>
          </ac:spMkLst>
        </pc:spChg>
        <pc:spChg chg="del">
          <ac:chgData name="Richard Douglas" userId="8ba849b685cd7ab1" providerId="LiveId" clId="{0E671032-9E56-4D66-9927-4F5E80FE4461}" dt="2024-09-15T22:40:13.288" v="80" actId="26606"/>
          <ac:spMkLst>
            <pc:docMk/>
            <pc:sldMk cId="228754209" sldId="263"/>
            <ac:spMk id="35" creationId="{D1942232-83D0-49E2-AF9B-1F97E3C1EF8E}"/>
          </ac:spMkLst>
        </pc:spChg>
        <pc:spChg chg="del">
          <ac:chgData name="Richard Douglas" userId="8ba849b685cd7ab1" providerId="LiveId" clId="{0E671032-9E56-4D66-9927-4F5E80FE4461}" dt="2024-09-15T22:40:13.288" v="80" actId="26606"/>
          <ac:spMkLst>
            <pc:docMk/>
            <pc:sldMk cId="228754209" sldId="263"/>
            <ac:spMk id="37" creationId="{E9E70D72-6E23-4015-A4A6-85C120C19167}"/>
          </ac:spMkLst>
        </pc:spChg>
        <pc:spChg chg="add del">
          <ac:chgData name="Richard Douglas" userId="8ba849b685cd7ab1" providerId="LiveId" clId="{0E671032-9E56-4D66-9927-4F5E80FE4461}" dt="2024-09-15T22:45:05.557" v="126" actId="26606"/>
          <ac:spMkLst>
            <pc:docMk/>
            <pc:sldMk cId="228754209" sldId="263"/>
            <ac:spMk id="54" creationId="{D2B783EE-0239-4717-BBEA-8C9EAC61C824}"/>
          </ac:spMkLst>
        </pc:spChg>
        <pc:spChg chg="add del">
          <ac:chgData name="Richard Douglas" userId="8ba849b685cd7ab1" providerId="LiveId" clId="{0E671032-9E56-4D66-9927-4F5E80FE4461}" dt="2024-09-15T22:45:05.557" v="126" actId="26606"/>
          <ac:spMkLst>
            <pc:docMk/>
            <pc:sldMk cId="228754209" sldId="263"/>
            <ac:spMk id="56" creationId="{A7B99495-F43F-4D80-A44F-2CB4764EB90B}"/>
          </ac:spMkLst>
        </pc:spChg>
        <pc:spChg chg="add del">
          <ac:chgData name="Richard Douglas" userId="8ba849b685cd7ab1" providerId="LiveId" clId="{0E671032-9E56-4D66-9927-4F5E80FE4461}" dt="2024-09-15T22:45:05.557" v="126" actId="26606"/>
          <ac:spMkLst>
            <pc:docMk/>
            <pc:sldMk cId="228754209" sldId="263"/>
            <ac:spMk id="58" creationId="{70BEB1E7-2F88-40BC-B73D-42E5B6F80BFC}"/>
          </ac:spMkLst>
        </pc:spChg>
        <pc:spChg chg="add del">
          <ac:chgData name="Richard Douglas" userId="8ba849b685cd7ab1" providerId="LiveId" clId="{0E671032-9E56-4D66-9927-4F5E80FE4461}" dt="2024-09-15T22:45:05.526" v="125" actId="26606"/>
          <ac:spMkLst>
            <pc:docMk/>
            <pc:sldMk cId="228754209" sldId="263"/>
            <ac:spMk id="63" creationId="{394842B0-684D-44CC-B4BC-D13331CFD290}"/>
          </ac:spMkLst>
        </pc:spChg>
        <pc:spChg chg="add del">
          <ac:chgData name="Richard Douglas" userId="8ba849b685cd7ab1" providerId="LiveId" clId="{0E671032-9E56-4D66-9927-4F5E80FE4461}" dt="2024-09-15T22:45:05.526" v="125" actId="26606"/>
          <ac:spMkLst>
            <pc:docMk/>
            <pc:sldMk cId="228754209" sldId="263"/>
            <ac:spMk id="65" creationId="{4C2A3DC3-F495-4B99-9FF3-3FB30D63235E}"/>
          </ac:spMkLst>
        </pc:spChg>
        <pc:spChg chg="add">
          <ac:chgData name="Richard Douglas" userId="8ba849b685cd7ab1" providerId="LiveId" clId="{0E671032-9E56-4D66-9927-4F5E80FE4461}" dt="2024-09-15T22:45:05.557" v="126" actId="26606"/>
          <ac:spMkLst>
            <pc:docMk/>
            <pc:sldMk cId="228754209" sldId="263"/>
            <ac:spMk id="70" creationId="{6B92FAF7-0AD3-4B47-9111-D0E9CD79E247}"/>
          </ac:spMkLst>
        </pc:spChg>
        <pc:grpChg chg="del">
          <ac:chgData name="Richard Douglas" userId="8ba849b685cd7ab1" providerId="LiveId" clId="{0E671032-9E56-4D66-9927-4F5E80FE4461}" dt="2024-09-15T22:40:13.288" v="80" actId="26606"/>
          <ac:grpSpMkLst>
            <pc:docMk/>
            <pc:sldMk cId="228754209" sldId="263"/>
            <ac:grpSpMk id="39" creationId="{C28A977F-B603-4D81-B0FC-C8DE048A7931}"/>
          </ac:grpSpMkLst>
        </pc:grpChg>
        <pc:grpChg chg="del">
          <ac:chgData name="Richard Douglas" userId="8ba849b685cd7ab1" providerId="LiveId" clId="{0E671032-9E56-4D66-9927-4F5E80FE4461}" dt="2024-09-15T22:40:13.288" v="80" actId="26606"/>
          <ac:grpSpMkLst>
            <pc:docMk/>
            <pc:sldMk cId="228754209" sldId="263"/>
            <ac:grpSpMk id="45" creationId="{C78D9229-E61D-4FEE-8321-2F8B64A8CADF}"/>
          </ac:grpSpMkLst>
        </pc:grpChg>
        <pc:grpChg chg="add">
          <ac:chgData name="Richard Douglas" userId="8ba849b685cd7ab1" providerId="LiveId" clId="{0E671032-9E56-4D66-9927-4F5E80FE4461}" dt="2024-09-15T22:45:05.557" v="126" actId="26606"/>
          <ac:grpSpMkLst>
            <pc:docMk/>
            <pc:sldMk cId="228754209" sldId="263"/>
            <ac:grpSpMk id="71" creationId="{2786ABD8-AB9F-46F2-A7D9-36F1F7338CF9}"/>
          </ac:grpSpMkLst>
        </pc:grpChg>
        <pc:grpChg chg="add">
          <ac:chgData name="Richard Douglas" userId="8ba849b685cd7ab1" providerId="LiveId" clId="{0E671032-9E56-4D66-9927-4F5E80FE4461}" dt="2024-09-15T22:45:05.557" v="126" actId="26606"/>
          <ac:grpSpMkLst>
            <pc:docMk/>
            <pc:sldMk cId="228754209" sldId="263"/>
            <ac:grpSpMk id="76" creationId="{D6A77139-BADB-4B2C-BD41-B67A4D37D758}"/>
          </ac:grpSpMkLst>
        </pc:grpChg>
        <pc:picChg chg="mod ord">
          <ac:chgData name="Richard Douglas" userId="8ba849b685cd7ab1" providerId="LiveId" clId="{0E671032-9E56-4D66-9927-4F5E80FE4461}" dt="2024-09-15T22:45:05.557" v="126" actId="26606"/>
          <ac:picMkLst>
            <pc:docMk/>
            <pc:sldMk cId="228754209" sldId="263"/>
            <ac:picMk id="7" creationId="{684D1982-676C-0670-CFE0-05C9FA008CE1}"/>
          </ac:picMkLst>
        </pc:picChg>
        <pc:picChg chg="mod">
          <ac:chgData name="Richard Douglas" userId="8ba849b685cd7ab1" providerId="LiveId" clId="{0E671032-9E56-4D66-9927-4F5E80FE4461}" dt="2024-09-15T22:45:05.557" v="126" actId="26606"/>
          <ac:picMkLst>
            <pc:docMk/>
            <pc:sldMk cId="228754209" sldId="263"/>
            <ac:picMk id="9" creationId="{914B66A8-D626-4CB4-D058-59BCFDC65F1F}"/>
          </ac:picMkLst>
        </pc:picChg>
      </pc:sldChg>
      <pc:sldChg chg="addSp delSp modSp add mod setBg">
        <pc:chgData name="Richard Douglas" userId="8ba849b685cd7ab1" providerId="LiveId" clId="{0E671032-9E56-4D66-9927-4F5E80FE4461}" dt="2024-09-15T23:11:59.557" v="354" actId="1076"/>
        <pc:sldMkLst>
          <pc:docMk/>
          <pc:sldMk cId="2845288350" sldId="263"/>
        </pc:sldMkLst>
        <pc:spChg chg="mod">
          <ac:chgData name="Richard Douglas" userId="8ba849b685cd7ab1" providerId="LiveId" clId="{0E671032-9E56-4D66-9927-4F5E80FE4461}" dt="2024-09-15T23:08:35.440" v="334" actId="1076"/>
          <ac:spMkLst>
            <pc:docMk/>
            <pc:sldMk cId="2845288350" sldId="263"/>
            <ac:spMk id="2" creationId="{BDA5F13D-1BA0-4509-5B36-70CC4B2F0F26}"/>
          </ac:spMkLst>
        </pc:spChg>
        <pc:spChg chg="add del mod">
          <ac:chgData name="Richard Douglas" userId="8ba849b685cd7ab1" providerId="LiveId" clId="{0E671032-9E56-4D66-9927-4F5E80FE4461}" dt="2024-09-15T23:11:44.415" v="345"/>
          <ac:spMkLst>
            <pc:docMk/>
            <pc:sldMk cId="2845288350" sldId="263"/>
            <ac:spMk id="3" creationId="{9D44AF36-FC5E-2D7E-9302-75192450B25F}"/>
          </ac:spMkLst>
        </pc:spChg>
        <pc:spChg chg="add del">
          <ac:chgData name="Richard Douglas" userId="8ba849b685cd7ab1" providerId="LiveId" clId="{0E671032-9E56-4D66-9927-4F5E80FE4461}" dt="2024-09-15T23:08:24.865" v="331" actId="26606"/>
          <ac:spMkLst>
            <pc:docMk/>
            <pc:sldMk cId="2845288350" sldId="263"/>
            <ac:spMk id="4" creationId="{ED550D72-F711-359F-0A79-E01C967A2C59}"/>
          </ac:spMkLst>
        </pc:spChg>
        <pc:spChg chg="add del mod">
          <ac:chgData name="Richard Douglas" userId="8ba849b685cd7ab1" providerId="LiveId" clId="{0E671032-9E56-4D66-9927-4F5E80FE4461}" dt="2024-09-15T23:09:26.956" v="342" actId="1076"/>
          <ac:spMkLst>
            <pc:docMk/>
            <pc:sldMk cId="2845288350" sldId="263"/>
            <ac:spMk id="7" creationId="{E207649E-7361-D526-E2BB-C91AB0F7B627}"/>
          </ac:spMkLst>
        </pc:spChg>
        <pc:spChg chg="add del">
          <ac:chgData name="Richard Douglas" userId="8ba849b685cd7ab1" providerId="LiveId" clId="{0E671032-9E56-4D66-9927-4F5E80FE4461}" dt="2024-09-15T23:07:39.078" v="324" actId="26606"/>
          <ac:spMkLst>
            <pc:docMk/>
            <pc:sldMk cId="2845288350" sldId="263"/>
            <ac:spMk id="10" creationId="{DAF1966E-FD40-4A4A-B61B-C4DF7FA05F06}"/>
          </ac:spMkLst>
        </pc:spChg>
        <pc:spChg chg="add del">
          <ac:chgData name="Richard Douglas" userId="8ba849b685cd7ab1" providerId="LiveId" clId="{0E671032-9E56-4D66-9927-4F5E80FE4461}" dt="2024-09-15T23:08:24.865" v="331" actId="26606"/>
          <ac:spMkLst>
            <pc:docMk/>
            <pc:sldMk cId="2845288350" sldId="263"/>
            <ac:spMk id="11" creationId="{FFB60E8C-7224-44A4-87A0-46A1711DD2ED}"/>
          </ac:spMkLst>
        </pc:spChg>
        <pc:spChg chg="add del">
          <ac:chgData name="Richard Douglas" userId="8ba849b685cd7ab1" providerId="LiveId" clId="{0E671032-9E56-4D66-9927-4F5E80FE4461}" dt="2024-09-15T23:07:39.078" v="324" actId="26606"/>
          <ac:spMkLst>
            <pc:docMk/>
            <pc:sldMk cId="2845288350" sldId="263"/>
            <ac:spMk id="12" creationId="{047BFA19-D45E-416B-A404-7AF2F3F27017}"/>
          </ac:spMkLst>
        </pc:spChg>
        <pc:spChg chg="add del">
          <ac:chgData name="Richard Douglas" userId="8ba849b685cd7ab1" providerId="LiveId" clId="{0E671032-9E56-4D66-9927-4F5E80FE4461}" dt="2024-09-15T23:08:24.865" v="331" actId="26606"/>
          <ac:spMkLst>
            <pc:docMk/>
            <pc:sldMk cId="2845288350" sldId="263"/>
            <ac:spMk id="13" creationId="{5DA32751-37A2-45C0-BE94-63D375E27003}"/>
          </ac:spMkLst>
        </pc:spChg>
        <pc:spChg chg="add del">
          <ac:chgData name="Richard Douglas" userId="8ba849b685cd7ab1" providerId="LiveId" clId="{0E671032-9E56-4D66-9927-4F5E80FE4461}" dt="2024-09-15T23:07:39.078" v="324" actId="26606"/>
          <ac:spMkLst>
            <pc:docMk/>
            <pc:sldMk cId="2845288350" sldId="263"/>
            <ac:spMk id="14" creationId="{8E0105E7-23DB-4CF2-8258-FF47C7620F6E}"/>
          </ac:spMkLst>
        </pc:spChg>
        <pc:spChg chg="add del">
          <ac:chgData name="Richard Douglas" userId="8ba849b685cd7ab1" providerId="LiveId" clId="{0E671032-9E56-4D66-9927-4F5E80FE4461}" dt="2024-09-15T23:08:24.865" v="331" actId="26606"/>
          <ac:spMkLst>
            <pc:docMk/>
            <pc:sldMk cId="2845288350" sldId="263"/>
            <ac:spMk id="15" creationId="{E659831F-0D9A-4C63-9EBB-8435B85A440F}"/>
          </ac:spMkLst>
        </pc:spChg>
        <pc:spChg chg="add del">
          <ac:chgData name="Richard Douglas" userId="8ba849b685cd7ab1" providerId="LiveId" clId="{0E671032-9E56-4D66-9927-4F5E80FE4461}" dt="2024-09-15T23:07:39.078" v="324" actId="26606"/>
          <ac:spMkLst>
            <pc:docMk/>
            <pc:sldMk cId="2845288350" sldId="263"/>
            <ac:spMk id="16" creationId="{074B4F7D-14B2-478B-8BF5-01E4E0C5D263}"/>
          </ac:spMkLst>
        </pc:spChg>
        <pc:spChg chg="add del">
          <ac:chgData name="Richard Douglas" userId="8ba849b685cd7ab1" providerId="LiveId" clId="{0E671032-9E56-4D66-9927-4F5E80FE4461}" dt="2024-09-15T23:08:24.865" v="331" actId="26606"/>
          <ac:spMkLst>
            <pc:docMk/>
            <pc:sldMk cId="2845288350" sldId="263"/>
            <ac:spMk id="17" creationId="{5A55FBCD-CD42-40F5-8A1B-3203F9CAEEAA}"/>
          </ac:spMkLst>
        </pc:spChg>
        <pc:picChg chg="add del mod ord">
          <ac:chgData name="Richard Douglas" userId="8ba849b685cd7ab1" providerId="LiveId" clId="{0E671032-9E56-4D66-9927-4F5E80FE4461}" dt="2024-09-15T23:11:59.557" v="354" actId="1076"/>
          <ac:picMkLst>
            <pc:docMk/>
            <pc:sldMk cId="2845288350" sldId="263"/>
            <ac:picMk id="6" creationId="{164E487E-1B34-3A40-5475-D11C7A42D510}"/>
          </ac:picMkLst>
        </pc:picChg>
        <pc:picChg chg="add mod">
          <ac:chgData name="Richard Douglas" userId="8ba849b685cd7ab1" providerId="LiveId" clId="{0E671032-9E56-4D66-9927-4F5E80FE4461}" dt="2024-09-15T23:11:37.623" v="344"/>
          <ac:picMkLst>
            <pc:docMk/>
            <pc:sldMk cId="2845288350" sldId="263"/>
            <ac:picMk id="9" creationId="{FA762166-A73A-348E-EFDD-306670472778}"/>
          </ac:picMkLst>
        </pc:picChg>
        <pc:picChg chg="add mod">
          <ac:chgData name="Richard Douglas" userId="8ba849b685cd7ab1" providerId="LiveId" clId="{0E671032-9E56-4D66-9927-4F5E80FE4461}" dt="2024-09-15T23:11:57.309" v="353" actId="1076"/>
          <ac:picMkLst>
            <pc:docMk/>
            <pc:sldMk cId="2845288350" sldId="263"/>
            <ac:picMk id="19" creationId="{F260D1E0-CBFB-0476-C3DA-34C8F494E345}"/>
          </ac:picMkLst>
        </pc:picChg>
      </pc:sldChg>
      <pc:sldChg chg="addSp modSp add mod">
        <pc:chgData name="Richard Douglas" userId="8ba849b685cd7ab1" providerId="LiveId" clId="{0E671032-9E56-4D66-9927-4F5E80FE4461}" dt="2024-09-15T23:13:31.779" v="367" actId="1076"/>
        <pc:sldMkLst>
          <pc:docMk/>
          <pc:sldMk cId="314780082" sldId="264"/>
        </pc:sldMkLst>
        <pc:spChg chg="mod">
          <ac:chgData name="Richard Douglas" userId="8ba849b685cd7ab1" providerId="LiveId" clId="{0E671032-9E56-4D66-9927-4F5E80FE4461}" dt="2024-09-15T23:13:15.110" v="361" actId="20577"/>
          <ac:spMkLst>
            <pc:docMk/>
            <pc:sldMk cId="314780082" sldId="264"/>
            <ac:spMk id="2" creationId="{BDA5F13D-1BA0-4509-5B36-70CC4B2F0F26}"/>
          </ac:spMkLst>
        </pc:spChg>
        <pc:picChg chg="add mod">
          <ac:chgData name="Richard Douglas" userId="8ba849b685cd7ab1" providerId="LiveId" clId="{0E671032-9E56-4D66-9927-4F5E80FE4461}" dt="2024-09-15T23:13:30.443" v="366" actId="1076"/>
          <ac:picMkLst>
            <pc:docMk/>
            <pc:sldMk cId="314780082" sldId="264"/>
            <ac:picMk id="6" creationId="{A50B52BC-665A-8206-09E5-F559531DFABF}"/>
          </ac:picMkLst>
        </pc:picChg>
        <pc:picChg chg="add mod">
          <ac:chgData name="Richard Douglas" userId="8ba849b685cd7ab1" providerId="LiveId" clId="{0E671032-9E56-4D66-9927-4F5E80FE4461}" dt="2024-09-15T23:13:31.779" v="367" actId="1076"/>
          <ac:picMkLst>
            <pc:docMk/>
            <pc:sldMk cId="314780082" sldId="264"/>
            <ac:picMk id="7" creationId="{44BAC6BF-5D6B-EB01-B310-48044A6F52DA}"/>
          </ac:picMkLst>
        </pc:picChg>
      </pc:sldChg>
      <pc:sldChg chg="addSp modSp add mod">
        <pc:chgData name="Richard Douglas" userId="8ba849b685cd7ab1" providerId="LiveId" clId="{0E671032-9E56-4D66-9927-4F5E80FE4461}" dt="2024-09-15T23:16:43.909" v="372" actId="1076"/>
        <pc:sldMkLst>
          <pc:docMk/>
          <pc:sldMk cId="1316697517" sldId="265"/>
        </pc:sldMkLst>
        <pc:spChg chg="mod">
          <ac:chgData name="Richard Douglas" userId="8ba849b685cd7ab1" providerId="LiveId" clId="{0E671032-9E56-4D66-9927-4F5E80FE4461}" dt="2024-09-15T23:13:40.448" v="370" actId="20577"/>
          <ac:spMkLst>
            <pc:docMk/>
            <pc:sldMk cId="1316697517" sldId="265"/>
            <ac:spMk id="2" creationId="{BDA5F13D-1BA0-4509-5B36-70CC4B2F0F26}"/>
          </ac:spMkLst>
        </pc:spChg>
        <pc:picChg chg="add mod">
          <ac:chgData name="Richard Douglas" userId="8ba849b685cd7ab1" providerId="LiveId" clId="{0E671032-9E56-4D66-9927-4F5E80FE4461}" dt="2024-09-15T23:16:43.909" v="372" actId="1076"/>
          <ac:picMkLst>
            <pc:docMk/>
            <pc:sldMk cId="1316697517" sldId="265"/>
            <ac:picMk id="6" creationId="{0F572BBD-D145-1E13-255A-2422EFF99D13}"/>
          </ac:picMkLst>
        </pc:picChg>
      </pc:sldChg>
      <pc:sldChg chg="addSp modSp add mod">
        <pc:chgData name="Richard Douglas" userId="8ba849b685cd7ab1" providerId="LiveId" clId="{0E671032-9E56-4D66-9927-4F5E80FE4461}" dt="2024-09-15T23:17:36.168" v="383" actId="1076"/>
        <pc:sldMkLst>
          <pc:docMk/>
          <pc:sldMk cId="1843155872" sldId="266"/>
        </pc:sldMkLst>
        <pc:spChg chg="mod">
          <ac:chgData name="Richard Douglas" userId="8ba849b685cd7ab1" providerId="LiveId" clId="{0E671032-9E56-4D66-9927-4F5E80FE4461}" dt="2024-09-15T23:17:07.071" v="381" actId="20577"/>
          <ac:spMkLst>
            <pc:docMk/>
            <pc:sldMk cId="1843155872" sldId="266"/>
            <ac:spMk id="2" creationId="{BDA5F13D-1BA0-4509-5B36-70CC4B2F0F26}"/>
          </ac:spMkLst>
        </pc:spChg>
        <pc:picChg chg="add mod">
          <ac:chgData name="Richard Douglas" userId="8ba849b685cd7ab1" providerId="LiveId" clId="{0E671032-9E56-4D66-9927-4F5E80FE4461}" dt="2024-09-15T23:17:36.168" v="383" actId="1076"/>
          <ac:picMkLst>
            <pc:docMk/>
            <pc:sldMk cId="1843155872" sldId="266"/>
            <ac:picMk id="6" creationId="{DBCE34E2-303E-4073-5B23-E40303B0E984}"/>
          </ac:picMkLst>
        </pc:picChg>
      </pc:sldChg>
      <pc:sldChg chg="addSp modSp add mod">
        <pc:chgData name="Richard Douglas" userId="8ba849b685cd7ab1" providerId="LiveId" clId="{0E671032-9E56-4D66-9927-4F5E80FE4461}" dt="2024-09-15T23:18:17.623" v="409" actId="20577"/>
        <pc:sldMkLst>
          <pc:docMk/>
          <pc:sldMk cId="3627421243" sldId="267"/>
        </pc:sldMkLst>
        <pc:spChg chg="mod">
          <ac:chgData name="Richard Douglas" userId="8ba849b685cd7ab1" providerId="LiveId" clId="{0E671032-9E56-4D66-9927-4F5E80FE4461}" dt="2024-09-15T23:18:17.623" v="409" actId="20577"/>
          <ac:spMkLst>
            <pc:docMk/>
            <pc:sldMk cId="3627421243" sldId="267"/>
            <ac:spMk id="2" creationId="{BDA5F13D-1BA0-4509-5B36-70CC4B2F0F26}"/>
          </ac:spMkLst>
        </pc:spChg>
        <pc:picChg chg="add mod">
          <ac:chgData name="Richard Douglas" userId="8ba849b685cd7ab1" providerId="LiveId" clId="{0E671032-9E56-4D66-9927-4F5E80FE4461}" dt="2024-09-15T23:18:12.808" v="386" actId="1076"/>
          <ac:picMkLst>
            <pc:docMk/>
            <pc:sldMk cId="3627421243" sldId="267"/>
            <ac:picMk id="6" creationId="{7CB4EF47-30D2-DCA7-15BA-9149D90DFDFF}"/>
          </ac:picMkLst>
        </pc:picChg>
      </pc:sldChg>
      <pc:sldChg chg="addSp delSp add mod">
        <pc:chgData name="Richard Douglas" userId="8ba849b685cd7ab1" providerId="LiveId" clId="{0E671032-9E56-4D66-9927-4F5E80FE4461}" dt="2024-09-15T23:06:17.771" v="312" actId="22"/>
        <pc:sldMkLst>
          <pc:docMk/>
          <pc:sldMk cId="125207685" sldId="268"/>
        </pc:sldMkLst>
        <pc:picChg chg="del">
          <ac:chgData name="Richard Douglas" userId="8ba849b685cd7ab1" providerId="LiveId" clId="{0E671032-9E56-4D66-9927-4F5E80FE4461}" dt="2024-09-15T22:53:33.212" v="309" actId="478"/>
          <ac:picMkLst>
            <pc:docMk/>
            <pc:sldMk cId="125207685" sldId="268"/>
            <ac:picMk id="6" creationId="{19D70980-B980-280D-C4DC-0523CB9E87D1}"/>
          </ac:picMkLst>
        </pc:picChg>
        <pc:picChg chg="add">
          <ac:chgData name="Richard Douglas" userId="8ba849b685cd7ab1" providerId="LiveId" clId="{0E671032-9E56-4D66-9927-4F5E80FE4461}" dt="2024-09-15T23:06:17.771" v="312" actId="22"/>
          <ac:picMkLst>
            <pc:docMk/>
            <pc:sldMk cId="125207685" sldId="268"/>
            <ac:picMk id="8" creationId="{7C844E3A-A83E-DD6B-BB87-3E1326D3B174}"/>
          </ac:picMkLst>
        </pc:picChg>
      </pc:sldChg>
      <pc:sldChg chg="addSp modSp new mod">
        <pc:chgData name="Richard Douglas" userId="8ba849b685cd7ab1" providerId="LiveId" clId="{0E671032-9E56-4D66-9927-4F5E80FE4461}" dt="2024-09-15T23:25:01.060" v="495"/>
        <pc:sldMkLst>
          <pc:docMk/>
          <pc:sldMk cId="3462871334" sldId="269"/>
        </pc:sldMkLst>
        <pc:spChg chg="mod">
          <ac:chgData name="Richard Douglas" userId="8ba849b685cd7ab1" providerId="LiveId" clId="{0E671032-9E56-4D66-9927-4F5E80FE4461}" dt="2024-09-15T23:18:31.352" v="420" actId="20577"/>
          <ac:spMkLst>
            <pc:docMk/>
            <pc:sldMk cId="3462871334" sldId="269"/>
            <ac:spMk id="2" creationId="{A2AC15C4-9D3B-8EBE-7601-8F101E82A796}"/>
          </ac:spMkLst>
        </pc:spChg>
        <pc:spChg chg="add mod">
          <ac:chgData name="Richard Douglas" userId="8ba849b685cd7ab1" providerId="LiveId" clId="{0E671032-9E56-4D66-9927-4F5E80FE4461}" dt="2024-09-15T23:25:01.060" v="495"/>
          <ac:spMkLst>
            <pc:docMk/>
            <pc:sldMk cId="3462871334" sldId="269"/>
            <ac:spMk id="5" creationId="{9E901C87-5CD7-4B36-57BC-986718EB568E}"/>
          </ac:spMkLst>
        </pc:spChg>
        <pc:picChg chg="add mod">
          <ac:chgData name="Richard Douglas" userId="8ba849b685cd7ab1" providerId="LiveId" clId="{0E671032-9E56-4D66-9927-4F5E80FE4461}" dt="2024-09-15T23:18:34.107" v="421" actId="1076"/>
          <ac:picMkLst>
            <pc:docMk/>
            <pc:sldMk cId="3462871334" sldId="269"/>
            <ac:picMk id="4" creationId="{878069B9-3C40-06A5-D6E5-6D300CB40272}"/>
          </ac:picMkLst>
        </pc:picChg>
        <pc:picChg chg="add mod">
          <ac:chgData name="Richard Douglas" userId="8ba849b685cd7ab1" providerId="LiveId" clId="{0E671032-9E56-4D66-9927-4F5E80FE4461}" dt="2024-09-15T23:25:01.060" v="495"/>
          <ac:picMkLst>
            <pc:docMk/>
            <pc:sldMk cId="3462871334" sldId="269"/>
            <ac:picMk id="6" creationId="{6CCE89CE-5474-4E93-17FA-AB316A3AF6BC}"/>
          </ac:picMkLst>
        </pc:picChg>
      </pc:sldChg>
      <pc:sldChg chg="addSp modSp new mod">
        <pc:chgData name="Richard Douglas" userId="8ba849b685cd7ab1" providerId="LiveId" clId="{0E671032-9E56-4D66-9927-4F5E80FE4461}" dt="2024-09-15T23:25:06.594" v="497"/>
        <pc:sldMkLst>
          <pc:docMk/>
          <pc:sldMk cId="3234551515" sldId="270"/>
        </pc:sldMkLst>
        <pc:spChg chg="mod">
          <ac:chgData name="Richard Douglas" userId="8ba849b685cd7ab1" providerId="LiveId" clId="{0E671032-9E56-4D66-9927-4F5E80FE4461}" dt="2024-09-15T23:20:27.321" v="435" actId="20577"/>
          <ac:spMkLst>
            <pc:docMk/>
            <pc:sldMk cId="3234551515" sldId="270"/>
            <ac:spMk id="2" creationId="{910ABDCB-0B09-4DE7-B396-5C55F7FDA150}"/>
          </ac:spMkLst>
        </pc:spChg>
        <pc:spChg chg="mod">
          <ac:chgData name="Richard Douglas" userId="8ba849b685cd7ab1" providerId="LiveId" clId="{0E671032-9E56-4D66-9927-4F5E80FE4461}" dt="2024-09-15T23:20:56.974" v="460" actId="123"/>
          <ac:spMkLst>
            <pc:docMk/>
            <pc:sldMk cId="3234551515" sldId="270"/>
            <ac:spMk id="3" creationId="{C8B32082-51D8-D253-5CCA-30F0027A15C3}"/>
          </ac:spMkLst>
        </pc:spChg>
        <pc:spChg chg="add mod">
          <ac:chgData name="Richard Douglas" userId="8ba849b685cd7ab1" providerId="LiveId" clId="{0E671032-9E56-4D66-9927-4F5E80FE4461}" dt="2024-09-15T23:25:06.594" v="497"/>
          <ac:spMkLst>
            <pc:docMk/>
            <pc:sldMk cId="3234551515" sldId="270"/>
            <ac:spMk id="4" creationId="{0DEDB1A7-283E-5CC6-4D18-FFF31CA375CC}"/>
          </ac:spMkLst>
        </pc:spChg>
        <pc:picChg chg="add mod">
          <ac:chgData name="Richard Douglas" userId="8ba849b685cd7ab1" providerId="LiveId" clId="{0E671032-9E56-4D66-9927-4F5E80FE4461}" dt="2024-09-15T23:25:06.594" v="497"/>
          <ac:picMkLst>
            <pc:docMk/>
            <pc:sldMk cId="3234551515" sldId="270"/>
            <ac:picMk id="5" creationId="{9CDE36C3-EA51-64E2-BE3F-6CFF812D2F2B}"/>
          </ac:picMkLst>
        </pc:picChg>
      </pc:sldChg>
      <pc:sldChg chg="addSp modSp new mod">
        <pc:chgData name="Richard Douglas" userId="8ba849b685cd7ab1" providerId="LiveId" clId="{0E671032-9E56-4D66-9927-4F5E80FE4461}" dt="2024-09-15T23:25:08.632" v="498"/>
        <pc:sldMkLst>
          <pc:docMk/>
          <pc:sldMk cId="3131068317" sldId="271"/>
        </pc:sldMkLst>
        <pc:spChg chg="mod">
          <ac:chgData name="Richard Douglas" userId="8ba849b685cd7ab1" providerId="LiveId" clId="{0E671032-9E56-4D66-9927-4F5E80FE4461}" dt="2024-09-15T23:21:46.929" v="466"/>
          <ac:spMkLst>
            <pc:docMk/>
            <pc:sldMk cId="3131068317" sldId="271"/>
            <ac:spMk id="2" creationId="{F091EF3B-1DA5-F41F-4362-45C17CBDD46E}"/>
          </ac:spMkLst>
        </pc:spChg>
        <pc:spChg chg="mod">
          <ac:chgData name="Richard Douglas" userId="8ba849b685cd7ab1" providerId="LiveId" clId="{0E671032-9E56-4D66-9927-4F5E80FE4461}" dt="2024-09-15T23:23:51.302" v="494" actId="5793"/>
          <ac:spMkLst>
            <pc:docMk/>
            <pc:sldMk cId="3131068317" sldId="271"/>
            <ac:spMk id="3" creationId="{1D0B1195-3588-C3BF-F93B-BD91E713DAA3}"/>
          </ac:spMkLst>
        </pc:spChg>
        <pc:spChg chg="add mod">
          <ac:chgData name="Richard Douglas" userId="8ba849b685cd7ab1" providerId="LiveId" clId="{0E671032-9E56-4D66-9927-4F5E80FE4461}" dt="2024-09-15T23:25:08.632" v="498"/>
          <ac:spMkLst>
            <pc:docMk/>
            <pc:sldMk cId="3131068317" sldId="271"/>
            <ac:spMk id="4" creationId="{54D6D23F-04B6-5243-31A5-988ABC3F7DE7}"/>
          </ac:spMkLst>
        </pc:spChg>
        <pc:picChg chg="add mod">
          <ac:chgData name="Richard Douglas" userId="8ba849b685cd7ab1" providerId="LiveId" clId="{0E671032-9E56-4D66-9927-4F5E80FE4461}" dt="2024-09-15T23:25:08.632" v="498"/>
          <ac:picMkLst>
            <pc:docMk/>
            <pc:sldMk cId="3131068317" sldId="271"/>
            <ac:picMk id="5" creationId="{68917B5C-ED61-5997-AD5D-24110D71687B}"/>
          </ac:picMkLst>
        </pc:picChg>
      </pc:sldChg>
      <pc:sldChg chg="addSp modSp new mod">
        <pc:chgData name="Richard Douglas" userId="8ba849b685cd7ab1" providerId="LiveId" clId="{0E671032-9E56-4D66-9927-4F5E80FE4461}" dt="2024-09-15T23:25:03.001" v="496"/>
        <pc:sldMkLst>
          <pc:docMk/>
          <pc:sldMk cId="3153502701" sldId="272"/>
        </pc:sldMkLst>
        <pc:spChg chg="mod">
          <ac:chgData name="Richard Douglas" userId="8ba849b685cd7ab1" providerId="LiveId" clId="{0E671032-9E56-4D66-9927-4F5E80FE4461}" dt="2024-09-15T23:21:50.332" v="468"/>
          <ac:spMkLst>
            <pc:docMk/>
            <pc:sldMk cId="3153502701" sldId="272"/>
            <ac:spMk id="2" creationId="{2775F769-0D76-4568-7348-6EC36FDB7A2F}"/>
          </ac:spMkLst>
        </pc:spChg>
        <pc:spChg chg="mod">
          <ac:chgData name="Richard Douglas" userId="8ba849b685cd7ab1" providerId="LiveId" clId="{0E671032-9E56-4D66-9927-4F5E80FE4461}" dt="2024-09-15T23:23:39.748" v="492" actId="123"/>
          <ac:spMkLst>
            <pc:docMk/>
            <pc:sldMk cId="3153502701" sldId="272"/>
            <ac:spMk id="3" creationId="{464B16CB-E460-685F-43E6-755B3C89EAB5}"/>
          </ac:spMkLst>
        </pc:spChg>
        <pc:spChg chg="add mod">
          <ac:chgData name="Richard Douglas" userId="8ba849b685cd7ab1" providerId="LiveId" clId="{0E671032-9E56-4D66-9927-4F5E80FE4461}" dt="2024-09-15T23:25:03.001" v="496"/>
          <ac:spMkLst>
            <pc:docMk/>
            <pc:sldMk cId="3153502701" sldId="272"/>
            <ac:spMk id="4" creationId="{74BF6B4B-FA03-C167-5425-405A704E63E3}"/>
          </ac:spMkLst>
        </pc:spChg>
        <pc:picChg chg="add mod">
          <ac:chgData name="Richard Douglas" userId="8ba849b685cd7ab1" providerId="LiveId" clId="{0E671032-9E56-4D66-9927-4F5E80FE4461}" dt="2024-09-15T23:25:03.001" v="496"/>
          <ac:picMkLst>
            <pc:docMk/>
            <pc:sldMk cId="3153502701" sldId="272"/>
            <ac:picMk id="5" creationId="{08DB5C9D-3618-2B7B-95CF-5156923C3906}"/>
          </ac:picMkLst>
        </pc:picChg>
      </pc:sldChg>
      <pc:sldChg chg="addSp modSp new mod">
        <pc:chgData name="Richard Douglas" userId="8ba849b685cd7ab1" providerId="LiveId" clId="{0E671032-9E56-4D66-9927-4F5E80FE4461}" dt="2024-09-16T02:19:14.855" v="592" actId="5793"/>
        <pc:sldMkLst>
          <pc:docMk/>
          <pc:sldMk cId="4055131184" sldId="273"/>
        </pc:sldMkLst>
        <pc:spChg chg="mod">
          <ac:chgData name="Richard Douglas" userId="8ba849b685cd7ab1" providerId="LiveId" clId="{0E671032-9E56-4D66-9927-4F5E80FE4461}" dt="2024-09-16T02:18:52.652" v="585" actId="20577"/>
          <ac:spMkLst>
            <pc:docMk/>
            <pc:sldMk cId="4055131184" sldId="273"/>
            <ac:spMk id="2" creationId="{495F83AD-D590-C17F-30F0-DE88F75FA551}"/>
          </ac:spMkLst>
        </pc:spChg>
        <pc:spChg chg="mod">
          <ac:chgData name="Richard Douglas" userId="8ba849b685cd7ab1" providerId="LiveId" clId="{0E671032-9E56-4D66-9927-4F5E80FE4461}" dt="2024-09-16T02:19:14.855" v="592" actId="5793"/>
          <ac:spMkLst>
            <pc:docMk/>
            <pc:sldMk cId="4055131184" sldId="273"/>
            <ac:spMk id="3" creationId="{C7BDBAAE-E54F-4A0F-DE58-7DDBAB46CB8E}"/>
          </ac:spMkLst>
        </pc:spChg>
        <pc:spChg chg="add mod">
          <ac:chgData name="Richard Douglas" userId="8ba849b685cd7ab1" providerId="LiveId" clId="{0E671032-9E56-4D66-9927-4F5E80FE4461}" dt="2024-09-16T02:18:27.622" v="500"/>
          <ac:spMkLst>
            <pc:docMk/>
            <pc:sldMk cId="4055131184" sldId="273"/>
            <ac:spMk id="5" creationId="{88F52B28-18B8-4F56-7418-0A3B6D45965C}"/>
          </ac:spMkLst>
        </pc:spChg>
        <pc:picChg chg="add mod">
          <ac:chgData name="Richard Douglas" userId="8ba849b685cd7ab1" providerId="LiveId" clId="{0E671032-9E56-4D66-9927-4F5E80FE4461}" dt="2024-09-16T02:18:27.622" v="500"/>
          <ac:picMkLst>
            <pc:docMk/>
            <pc:sldMk cId="4055131184" sldId="273"/>
            <ac:picMk id="4" creationId="{C4F8B4AF-EF03-F91F-0055-4A167B0709AF}"/>
          </ac:picMkLst>
        </pc:picChg>
      </pc:sldChg>
      <pc:sldChg chg="addSp modSp new mod">
        <pc:chgData name="Richard Douglas" userId="8ba849b685cd7ab1" providerId="LiveId" clId="{0E671032-9E56-4D66-9927-4F5E80FE4461}" dt="2024-09-16T02:24:44.297" v="858" actId="5793"/>
        <pc:sldMkLst>
          <pc:docMk/>
          <pc:sldMk cId="875690302" sldId="274"/>
        </pc:sldMkLst>
        <pc:spChg chg="mod">
          <ac:chgData name="Richard Douglas" userId="8ba849b685cd7ab1" providerId="LiveId" clId="{0E671032-9E56-4D66-9927-4F5E80FE4461}" dt="2024-09-16T02:21:27.943" v="636" actId="20577"/>
          <ac:spMkLst>
            <pc:docMk/>
            <pc:sldMk cId="875690302" sldId="274"/>
            <ac:spMk id="2" creationId="{4E428E6A-E355-6BA1-5DAB-888B10FDA853}"/>
          </ac:spMkLst>
        </pc:spChg>
        <pc:spChg chg="mod">
          <ac:chgData name="Richard Douglas" userId="8ba849b685cd7ab1" providerId="LiveId" clId="{0E671032-9E56-4D66-9927-4F5E80FE4461}" dt="2024-09-16T02:24:44.297" v="858" actId="5793"/>
          <ac:spMkLst>
            <pc:docMk/>
            <pc:sldMk cId="875690302" sldId="274"/>
            <ac:spMk id="3" creationId="{24D226DE-0FB5-FE82-A658-6C3CC5F435F7}"/>
          </ac:spMkLst>
        </pc:spChg>
        <pc:spChg chg="add mod">
          <ac:chgData name="Richard Douglas" userId="8ba849b685cd7ab1" providerId="LiveId" clId="{0E671032-9E56-4D66-9927-4F5E80FE4461}" dt="2024-09-16T02:24:33.936" v="857"/>
          <ac:spMkLst>
            <pc:docMk/>
            <pc:sldMk cId="875690302" sldId="274"/>
            <ac:spMk id="6" creationId="{E2B4DB32-8789-3726-83BC-DC88CFE3722D}"/>
          </ac:spMkLst>
        </pc:spChg>
        <pc:picChg chg="add mod">
          <ac:chgData name="Richard Douglas" userId="8ba849b685cd7ab1" providerId="LiveId" clId="{0E671032-9E56-4D66-9927-4F5E80FE4461}" dt="2024-09-16T02:21:40.079" v="638" actId="1076"/>
          <ac:picMkLst>
            <pc:docMk/>
            <pc:sldMk cId="875690302" sldId="274"/>
            <ac:picMk id="4" creationId="{284ED566-47C6-FDD6-F5A7-0E2C15739AFC}"/>
          </ac:picMkLst>
        </pc:picChg>
        <pc:picChg chg="add mod">
          <ac:chgData name="Richard Douglas" userId="8ba849b685cd7ab1" providerId="LiveId" clId="{0E671032-9E56-4D66-9927-4F5E80FE4461}" dt="2024-09-16T02:24:33.936" v="857"/>
          <ac:picMkLst>
            <pc:docMk/>
            <pc:sldMk cId="875690302" sldId="274"/>
            <ac:picMk id="5" creationId="{69237BAE-EC9F-F4CF-CF19-B99EBFF2FC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178B7-2EB5-CB9C-33E4-7DDBC5C47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664B44-ED00-3D3B-7146-257BEA87E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8CA9-3CC8-CFA5-8C93-02F7D0D2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535-E11B-400D-BD27-80521F4D8BC8}" type="datetimeFigureOut">
              <a:rPr lang="es-CR" smtClean="0"/>
              <a:t>15/9/2024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2EFD2-C42B-5194-D5EE-FD2B6621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60B15-72B0-EA7B-9681-2C5C83F7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C44D-AFAB-412A-8254-2AC6D34F16E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7854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1818-3286-2A59-C3DA-530D6C3F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DB495-A876-FCA2-F241-31DDBD8D2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83343-FE13-D695-DEEA-E0872E43B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535-E11B-400D-BD27-80521F4D8BC8}" type="datetimeFigureOut">
              <a:rPr lang="es-CR" smtClean="0"/>
              <a:t>15/9/2024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58161-2D23-418B-77F6-A55BD634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5ACD3-40C5-80B2-F0A7-4B8C954A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C44D-AFAB-412A-8254-2AC6D34F16E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77993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BA79A8-7FE2-3113-79CD-95C465453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14AF2-9E20-14CE-9061-0475EA0BC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B7515-12B8-4B47-0A0F-6129D48A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535-E11B-400D-BD27-80521F4D8BC8}" type="datetimeFigureOut">
              <a:rPr lang="es-CR" smtClean="0"/>
              <a:t>15/9/2024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537C9-DD15-6E63-14C5-E2BB4EAA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04C44-3838-F1CE-5534-D09ED3CA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C44D-AFAB-412A-8254-2AC6D34F16E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465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9B3E-D1E7-0ABC-F53C-DD8594FE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BA55-9787-06BD-672F-086434966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B7587-97CA-450D-DF8D-899EBE6C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535-E11B-400D-BD27-80521F4D8BC8}" type="datetimeFigureOut">
              <a:rPr lang="es-CR" smtClean="0"/>
              <a:t>15/9/2024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9F2D6-11E6-C6EE-4AC4-28097011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0E979-6D6A-CA3D-A76E-40C24CACC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C44D-AFAB-412A-8254-2AC6D34F16E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7441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07A0-2905-2333-BE29-8B88B918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5684B-C99A-921D-4FC8-9055E9F97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54047-6AA7-CCE9-DCE2-FDB7E629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535-E11B-400D-BD27-80521F4D8BC8}" type="datetimeFigureOut">
              <a:rPr lang="es-CR" smtClean="0"/>
              <a:t>15/9/2024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3C8F6-3351-FAAE-BCE6-78569AA7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73B0C-4E5C-ECA3-D042-895BE8CC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C44D-AFAB-412A-8254-2AC6D34F16E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924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F20E-15B9-485B-F850-FC7E9EC3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C130-77D1-6002-E5A1-C83CAF7F3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9F9AD-EFCA-F451-1ABB-6048C86B7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4E756-0BE4-3093-A84C-B84A9C117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535-E11B-400D-BD27-80521F4D8BC8}" type="datetimeFigureOut">
              <a:rPr lang="es-CR" smtClean="0"/>
              <a:t>15/9/2024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E9AD3-B6F9-789E-2114-963DE0E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D0256-0DAB-7ED4-CA3E-6D0C3C19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C44D-AFAB-412A-8254-2AC6D34F16E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836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C172-FA9B-00FD-6F2B-56C25B0AF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3807E-E6E7-279F-5D9E-A7A49CBBC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2C43-6336-C92A-DCCA-A80ACDE37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6423C-E78B-B9FC-E556-1C892D4EB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33B4E-F880-5C5D-DE50-1B7F09C7D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CB4F6E-D755-4860-1FDA-A72F8755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535-E11B-400D-BD27-80521F4D8BC8}" type="datetimeFigureOut">
              <a:rPr lang="es-CR" smtClean="0"/>
              <a:t>15/9/2024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142E0-AD52-E98C-2F58-43CB98A4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439E6-1368-5079-8C64-ED3AF1F20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C44D-AFAB-412A-8254-2AC6D34F16E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94096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C1864-6FE6-9912-9B36-637FBCE6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C8A606-3B35-31A2-AE73-1ED8F340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535-E11B-400D-BD27-80521F4D8BC8}" type="datetimeFigureOut">
              <a:rPr lang="es-CR" smtClean="0"/>
              <a:t>15/9/2024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5C531-F203-7670-B363-02B9BFF7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8C0022-8CDB-6CCB-1AF1-02845FB3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C44D-AFAB-412A-8254-2AC6D34F16E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4687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8B0CC-9B86-531B-F585-2500346E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535-E11B-400D-BD27-80521F4D8BC8}" type="datetimeFigureOut">
              <a:rPr lang="es-CR" smtClean="0"/>
              <a:t>15/9/2024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488934-EF74-B04C-8711-9F9777804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FE89C-0BD3-BF7F-150B-D301AECA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C44D-AFAB-412A-8254-2AC6D34F16E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69285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E7228-842F-A55B-F5F7-784F75B8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39EC8-164B-5EF7-5FE8-9DF2FF847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07C11-0123-04A6-DBD2-B1D96E9A6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E74362-3BEF-CB0B-90CF-242018E5A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535-E11B-400D-BD27-80521F4D8BC8}" type="datetimeFigureOut">
              <a:rPr lang="es-CR" smtClean="0"/>
              <a:t>15/9/2024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269C7-4101-CEB4-D7B8-F41554C5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9BC02-A694-820C-60E7-CE28B6617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C44D-AFAB-412A-8254-2AC6D34F16E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7268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5DABA-A438-DE4C-ECBC-C5585F514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CB6D12-286D-502A-64C2-05F4F6617A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0DD852-A221-8598-764F-191B4957F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B0091-3F5A-3BCB-0906-909D34A3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7535-E11B-400D-BD27-80521F4D8BC8}" type="datetimeFigureOut">
              <a:rPr lang="es-CR" smtClean="0"/>
              <a:t>15/9/2024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FBA31-F912-CA60-6438-68C9A63B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A7E97-4D70-5E32-6907-8B87F3B7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9C44D-AFAB-412A-8254-2AC6D34F16E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54002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0E8B9-7313-B559-A379-E314323B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C8D75-77F2-DEA3-FF40-18F417981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C3F9-B206-DB0E-D0C0-88BF3BC06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47535-E11B-400D-BD27-80521F4D8BC8}" type="datetimeFigureOut">
              <a:rPr lang="es-CR" smtClean="0"/>
              <a:t>15/9/2024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BD7B4-C606-09B8-7B8A-33EFBF5BF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73765-BFC4-10E3-60BD-B3E7BF53E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99C44D-AFAB-412A-8254-2AC6D34F16EF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1051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ugnow/Master_data_science_IMF/tree/main" TargetMode="External"/><Relationship Id="rId2" Type="http://schemas.openxmlformats.org/officeDocument/2006/relationships/hyperlink" Target="https://drive.google.com/drive/folders/1tAeWofqjrC3-VBZm2KEBC1hlDmzQYLz4?usp=drive_lin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github.com/dougnow/Master_data_science_IMF/tree/e9e0a2e4a190d8003c57d369cf804ae8b520dd5e/Poyecto_Fina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1942232-83D0-49E2-AF9B-1F97E3C1EF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9E70D72-6E23-4015-A4A6-85C120C1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E46D35-6F51-77EA-D3F5-6AAC6E368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163848"/>
            <a:ext cx="9829800" cy="1325880"/>
          </a:xfrm>
        </p:spPr>
        <p:txBody>
          <a:bodyPr anchor="b">
            <a:normAutofit/>
          </a:bodyPr>
          <a:lstStyle/>
          <a:p>
            <a:pPr algn="ctr"/>
            <a:br>
              <a:rPr lang="es-CR" sz="2800" b="0" i="0" u="none" strike="noStrike" baseline="0" dirty="0">
                <a:solidFill>
                  <a:schemeClr val="tx2"/>
                </a:solidFill>
                <a:latin typeface="Roboto" panose="02000000000000000000" pitchFamily="2" charset="0"/>
              </a:rPr>
            </a:br>
            <a:r>
              <a:rPr lang="es-MX" sz="2800" b="0" i="0" u="none" strike="noStrike" baseline="0" dirty="0">
                <a:solidFill>
                  <a:schemeClr val="tx2"/>
                </a:solidFill>
                <a:latin typeface="Roboto" panose="02000000000000000000" pitchFamily="2" charset="0"/>
              </a:rPr>
              <a:t> Integración de </a:t>
            </a:r>
            <a:r>
              <a:rPr lang="es-MX" sz="2800" b="0" i="0" u="none" strike="noStrike" baseline="0" dirty="0" err="1">
                <a:solidFill>
                  <a:schemeClr val="tx2"/>
                </a:solidFill>
                <a:latin typeface="Roboto" panose="02000000000000000000" pitchFamily="2" charset="0"/>
              </a:rPr>
              <a:t>IoT</a:t>
            </a:r>
            <a:r>
              <a:rPr lang="es-MX" sz="2800" b="0" i="0" u="none" strike="noStrike" baseline="0" dirty="0">
                <a:solidFill>
                  <a:schemeClr val="tx2"/>
                </a:solidFill>
                <a:latin typeface="Roboto" panose="02000000000000000000" pitchFamily="2" charset="0"/>
              </a:rPr>
              <a:t> y Aprendizaje Automático para mejorar la detección temprana de enfermedades. </a:t>
            </a:r>
            <a:endParaRPr lang="es-CR" sz="2800" dirty="0">
              <a:solidFill>
                <a:schemeClr val="tx2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28A977F-B603-4D81-B0FC-C8DE048A7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8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183CE8C-E039-4B2F-A36E-5FD5CD5D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EB77281-FAB4-40D0-B3F3-264EC4AB2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15E59F3-75FC-494F-8737-5F00A4964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3ADDCFA-B066-4D79-AB71-062E66E58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logo for a business school&#10;&#10;Description automatically generated">
            <a:extLst>
              <a:ext uri="{FF2B5EF4-FFF2-40B4-BE49-F238E27FC236}">
                <a16:creationId xmlns:a16="http://schemas.microsoft.com/office/drawing/2014/main" id="{684D1982-676C-0670-CFE0-05C9FA008C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677" b="1"/>
          <a:stretch/>
        </p:blipFill>
        <p:spPr>
          <a:xfrm>
            <a:off x="804671" y="2923594"/>
            <a:ext cx="4954693" cy="304556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3C3D-B2FE-FF54-7628-A83BEA55B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4871" y="2827419"/>
            <a:ext cx="5029200" cy="3227626"/>
          </a:xfrm>
        </p:spPr>
        <p:txBody>
          <a:bodyPr anchor="ctr">
            <a:normAutofit/>
          </a:bodyPr>
          <a:lstStyle/>
          <a:p>
            <a:endParaRPr lang="es-CR" sz="1800" b="0" i="0" u="none" strike="noStrike" baseline="0" dirty="0">
              <a:solidFill>
                <a:schemeClr val="tx2"/>
              </a:solidFill>
              <a:latin typeface="Roboto" panose="02000000000000000000" pitchFamily="2" charset="0"/>
            </a:endParaRPr>
          </a:p>
          <a:p>
            <a:r>
              <a:rPr lang="es-CR" sz="1800" b="0" i="0" u="none" strike="noStrike" baseline="0" dirty="0">
                <a:solidFill>
                  <a:schemeClr val="tx2"/>
                </a:solidFill>
                <a:latin typeface="Roboto" panose="02000000000000000000" pitchFamily="2" charset="0"/>
              </a:rPr>
              <a:t>TFM elaborado por: Richard Douglas Grijalba </a:t>
            </a:r>
          </a:p>
          <a:p>
            <a:r>
              <a:rPr lang="es-CR" sz="1800" b="0" i="0" u="none" strike="noStrike" baseline="0" dirty="0">
                <a:solidFill>
                  <a:schemeClr val="tx2"/>
                </a:solidFill>
                <a:latin typeface="Roboto" panose="02000000000000000000" pitchFamily="2" charset="0"/>
              </a:rPr>
              <a:t>Tutor de TFM: Juan Manuel Moreno Lamparero </a:t>
            </a:r>
            <a:endParaRPr lang="es-CR" sz="1800" dirty="0">
              <a:solidFill>
                <a:schemeClr val="tx2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78D9229-E61D-4FEE-8321-2F8B64A8C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6037" y="4852038"/>
            <a:ext cx="2151670" cy="1860256"/>
            <a:chOff x="-305" y="-4155"/>
            <a:chExt cx="2514948" cy="217433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FDD3CCB-26A3-4D79-AEB6-7A60CF980D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9AC4470-5113-4709-B29F-CDB937F254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E0D146C-9DAB-421E-AE88-5F854BF3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2EB32A5-4408-4F6C-84B2-F9A908237A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587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F13D-1BA0-4509-5B36-70CC4B2F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Power</a:t>
            </a:r>
            <a:r>
              <a:rPr lang="es-CR" dirty="0"/>
              <a:t>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AF36-FC5E-2D7E-9302-75192450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50D72-F711-359F-0A79-E01C967A2C59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C412B0A5-898D-5EFF-EB79-45A157B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844E3A-A83E-DD6B-BB87-3E1326D3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238"/>
            <a:ext cx="12192000" cy="618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F13D-1BA0-4509-5B36-70CC4B2F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30" y="298330"/>
            <a:ext cx="10515600" cy="573088"/>
          </a:xfrm>
        </p:spPr>
        <p:txBody>
          <a:bodyPr>
            <a:normAutofit/>
          </a:bodyPr>
          <a:lstStyle/>
          <a:p>
            <a:pPr algn="ctr"/>
            <a:r>
              <a:rPr lang="es-CR" sz="2800" b="1" kern="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Predicción de Daños Cardiacos - Heart </a:t>
            </a:r>
            <a:r>
              <a:rPr lang="es-CR" sz="2800" b="1" kern="0" dirty="0" err="1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Disease</a:t>
            </a:r>
            <a:r>
              <a:rPr lang="es-CR" sz="2800" b="1" kern="0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R" sz="2800" b="1" kern="0" dirty="0" err="1">
                <a:solidFill>
                  <a:srgbClr val="2F5496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s-CR" sz="6000" dirty="0"/>
          </a:p>
        </p:txBody>
      </p:sp>
      <p:pic>
        <p:nvPicPr>
          <p:cNvPr id="19" name="Content Placeholder 18" descr="A blue and yellow snake logo&#10;&#10;Description automatically generated">
            <a:extLst>
              <a:ext uri="{FF2B5EF4-FFF2-40B4-BE49-F238E27FC236}">
                <a16:creationId xmlns:a16="http://schemas.microsoft.com/office/drawing/2014/main" id="{F260D1E0-CBFB-0476-C3DA-34C8F494E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4302" y="632802"/>
            <a:ext cx="1878256" cy="126782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550D72-F711-359F-0A79-E01C967A2C59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C412B0A5-898D-5EFF-EB79-45A157B5E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164E487E-1B34-3A40-5475-D11C7A42D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707" y="863312"/>
            <a:ext cx="7219288" cy="585865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AutoShape 2" descr="19,918,708 ilustraciones de stock de Python logo | Depositphotos">
            <a:extLst>
              <a:ext uri="{FF2B5EF4-FFF2-40B4-BE49-F238E27FC236}">
                <a16:creationId xmlns:a16="http://schemas.microsoft.com/office/drawing/2014/main" id="{E207649E-7361-D526-E2BB-C91AB0F7B6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09362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45288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F13D-1BA0-4509-5B36-70CC4B2F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AF36-FC5E-2D7E-9302-75192450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50D72-F711-359F-0A79-E01C967A2C59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C412B0A5-898D-5EFF-EB79-45A157B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50B52BC-665A-8206-09E5-F559531D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0" y="1398858"/>
            <a:ext cx="4117100" cy="48929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4BAC6BF-5D6B-EB01-B310-48044A6F5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4930" y="1825625"/>
            <a:ext cx="7515844" cy="32093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478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F13D-1BA0-4509-5B36-70CC4B2F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AF36-FC5E-2D7E-9302-75192450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50D72-F711-359F-0A79-E01C967A2C59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C412B0A5-898D-5EFF-EB79-45A157B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0F572BBD-D145-1E13-255A-2422EFF99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9774" y="1031875"/>
            <a:ext cx="5612130" cy="5461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1669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F13D-1BA0-4509-5B36-70CC4B2F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AF36-FC5E-2D7E-9302-75192450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50D72-F711-359F-0A79-E01C967A2C59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C412B0A5-898D-5EFF-EB79-45A157B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BCE34E2-303E-4073-5B23-E40303B0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70" y="382905"/>
            <a:ext cx="5424888" cy="61099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43155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F13D-1BA0-4509-5B36-70CC4B2F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Modelos Aplicados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AF36-FC5E-2D7E-9302-75192450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50D72-F711-359F-0A79-E01C967A2C59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C412B0A5-898D-5EFF-EB79-45A157B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CB4EF47-30D2-DCA7-15BA-9149D90D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295" y="2102248"/>
            <a:ext cx="6982089" cy="250866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62742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C15C4-9D3B-8EBE-7601-8F101E82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Modelos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0B15-DAB9-0639-070D-263F619D4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78069B9-3C40-06A5-D6E5-6D300CB4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483" y="470950"/>
            <a:ext cx="6025461" cy="5970112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01C87-5CD7-4B36-57BC-986718EB568E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6CCE89CE-5474-4E93-17FA-AB316A3AF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62871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BDCB-0B09-4DE7-B396-5C55F7FD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2082-51D8-D253-5CCA-30F0027A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R" dirty="0"/>
              <a:t>El uso de los wearables, puede optimizar los procesos de detección y tratamiento de enfermedades graves, y contribuir a un enfoque más personalizado y efectivo en la atención médica, se llega a la conclusión que por medio de la captura de datos y procesamiento de los mismos, se demostró que estos dispositivos, </a:t>
            </a:r>
            <a:r>
              <a:rPr lang="es-CR" dirty="0" err="1"/>
              <a:t>IoT</a:t>
            </a:r>
            <a:r>
              <a:rPr lang="es-CR" dirty="0"/>
              <a:t> aportan información </a:t>
            </a:r>
            <a:r>
              <a:rPr lang="es-CR" dirty="0" err="1"/>
              <a:t>util</a:t>
            </a:r>
            <a:r>
              <a:rPr lang="es-CR" dirty="0"/>
              <a:t> por medio del seguimiento continuo de la salud</a:t>
            </a:r>
            <a:r>
              <a:rPr lang="es-CR" sz="1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DB1A7-283E-5CC6-4D18-FFF31CA375CC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9CDE36C3-EA51-64E2-BE3F-6CFF812D2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455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5F769-0D76-4568-7348-6EC36FDB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B16CB-E460-685F-43E6-755B3C89E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R" dirty="0"/>
              <a:t>Se </a:t>
            </a:r>
            <a:r>
              <a:rPr lang="es-CR" dirty="0" err="1"/>
              <a:t>aplciaron</a:t>
            </a:r>
            <a:r>
              <a:rPr lang="es-CR" dirty="0"/>
              <a:t> el análisis descriptivos y predictivos, para identificar patrones y obtener información valiosa de los datos, se logró el objetivo de implementar los modelos de aprendizaje automático y crear un modelo de predicción de la condición cardiaca. </a:t>
            </a:r>
          </a:p>
          <a:p>
            <a:endParaRPr lang="es-C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BF6B4B-FA03-C167-5425-405A704E63E3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08DB5C9D-3618-2B7B-95CF-5156923C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3502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1EF3B-1DA5-F41F-4362-45C17CBD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Conclusiones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B1195-3588-C3BF-F93B-BD91E713D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R" dirty="0"/>
              <a:t>En conclusión, este proyecto demuestra cómo la integración de datos de wearables y técnicas avanzadas de análisis puede revolucionar la medicina preventiva y personalizada, ofreciendo un enfoque más accesible y eficiente para el diagnóstico y monitoreo de la salud.</a:t>
            </a:r>
          </a:p>
          <a:p>
            <a:pPr marL="0" indent="0" algn="just">
              <a:buNone/>
            </a:pPr>
            <a:br>
              <a:rPr lang="es-CR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D6D23F-04B6-5243-31A5-988ABC3F7DE7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68917B5C-ED61-5997-AD5D-24110D71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1068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28E6A-E355-6BA1-5DAB-888B10FD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Perfil del estudiante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26DE-0FB5-FE82-A658-6C3CC5F43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3318" y="1825625"/>
            <a:ext cx="7900481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Richard Douglas Grijalba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Profesional en el área de Finanzas y Contabilidad</a:t>
            </a:r>
          </a:p>
          <a:p>
            <a:pPr marL="0" indent="0">
              <a:buNone/>
            </a:pPr>
            <a:r>
              <a:rPr lang="es-ES" dirty="0"/>
              <a:t>Estudiante del Master en Data Science </a:t>
            </a:r>
            <a:r>
              <a:rPr lang="en-US" dirty="0"/>
              <a:t>&amp; Business Analytics en modalidad online.</a:t>
            </a:r>
          </a:p>
          <a:p>
            <a:pPr marL="0" indent="0">
              <a:buNone/>
            </a:pPr>
            <a:r>
              <a:rPr lang="en-US" dirty="0"/>
              <a:t>Costa Rica.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84ED566-47C6-FDD6-F5A7-0E2C15739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401" y="1825625"/>
            <a:ext cx="2020641" cy="269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237BAE-EC9F-F4CF-CF19-B99EBFF2F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B4DB32-8789-3726-83BC-DC88CFE3722D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9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879D5-B8DC-BED3-B59F-D19F36A1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s-CR" sz="4000" dirty="0"/>
              <a:t>Objetivos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D825-F231-6EFD-026C-3EF52058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s-CR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Explorar cómo el uso de datos recopilados por dispositivos </a:t>
            </a:r>
            <a:r>
              <a:rPr lang="es-CR" sz="22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</a:t>
            </a:r>
            <a:r>
              <a:rPr lang="es-CR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como wearables, puede </a:t>
            </a:r>
            <a:r>
              <a:rPr lang="es-CR" sz="2200" kern="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optimizar</a:t>
            </a:r>
            <a:r>
              <a:rPr lang="es-CR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los procesos de detección y tratamiento de enfermedades graves, y contribuir a un enfoque más personalizado y efectivo en la atención médica.</a:t>
            </a:r>
            <a:endParaRPr lang="es-C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s-CR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una exploración exhaustiva y preparación de los conjuntos de datos para garantizar su calidad y relevancia en el desarrollo de modelos de aprendizaje automático.</a:t>
            </a:r>
            <a:endParaRPr lang="es-C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800"/>
              </a:spcAft>
              <a:buFont typeface="+mj-lt"/>
              <a:buAutoNum type="arabicPeriod"/>
            </a:pPr>
            <a:r>
              <a:rPr lang="es-CR" sz="22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Aplicar modelos de aprendizaje automático para predecir el riesgo de desarrollar enfermedades, utilizando técnicas vistas durante el programa de estudio.</a:t>
            </a:r>
            <a:endParaRPr lang="es-CR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sz="2200" dirty="0"/>
          </a:p>
        </p:txBody>
      </p:sp>
      <p:pic>
        <p:nvPicPr>
          <p:cNvPr id="4" name="Picture 3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AE7E5A40-F816-AC5D-E6B0-F11E5AC269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99F466-3C87-B728-570F-94B7B3E593E4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29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F83AD-D590-C17F-30F0-DE88F75FA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Datasets</a:t>
            </a:r>
            <a:r>
              <a:rPr lang="es-ES" dirty="0"/>
              <a:t> y documentos disponibles</a:t>
            </a:r>
            <a:endParaRPr lang="es-C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DBAAE-E54F-4A0F-DE58-7DDBAB46C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Google drive: 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IMF_TFM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https://drive.google.com/drive/folders/1tAeWofqjrC3-VBZm2KEBC1hlDmzQYLz4?usp=drive_link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  <a:p>
            <a:pPr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u="none" strike="noStrike" kern="100" dirty="0" err="1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Master_data_science_IMF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Poyecto_Final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sz="1800" u="sng" kern="100" dirty="0">
                <a:solidFill>
                  <a:srgbClr val="0563C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https://github.com/dougnow/Master_data_science_IMF/tree/e9e0a2e4a190d8003c57d369cf804ae8b520dd5e/Poyecto_Final</a:t>
            </a:r>
            <a:endParaRPr lang="es-C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s-C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F8B4AF-EF03-F91F-0055-4A167B070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F52B28-18B8-4F56-7418-0A3B6D45965C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13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FBB47-5E4D-4E9E-BE90-9C5A9427AA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3B60D-8413-0B60-D762-8909530F0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8DF65-A560-7646-DECC-2A0AD9C79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B5E2AEBA-C7C4-1922-C22C-B7F7DFD29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1122363"/>
            <a:ext cx="8534400" cy="41947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6A9F49-CE50-A80A-3B57-2C52EBEF5551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95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BECDFF17-2DA7-949C-809B-1963B93AB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7C3508-1904-040B-17D0-5945159D027E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20EE9-97FC-99BA-626A-B3A468C34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460" y="1843272"/>
            <a:ext cx="9123558" cy="290601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059687D-05A0-7260-827C-EC503CBB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R" dirty="0"/>
              <a:t>Proceso ETL – Fitbit Fitness </a:t>
            </a:r>
            <a:r>
              <a:rPr lang="es-CR" dirty="0" err="1"/>
              <a:t>Tracker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23732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C7E1-52D3-0129-FC19-0181E776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/>
              <a:t>Spoon</a:t>
            </a:r>
            <a:r>
              <a:rPr lang="es-CR" dirty="0"/>
              <a:t> Pentaho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B2C4-9B25-FA7C-728F-79B296547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A71B3-18FD-93CA-ABBD-B555620F52F7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B10A00CE-516C-8002-E837-0E997A7E9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5F22632-AA26-173D-C078-AAB39105B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" y="1790637"/>
            <a:ext cx="5131272" cy="213135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E618F95-6F54-9577-FC0B-D54E39E53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529" y="3526220"/>
            <a:ext cx="5131271" cy="278568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543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F13D-1BA0-4509-5B36-70CC4B2F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Ms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AF36-FC5E-2D7E-9302-75192450B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445" y="1918931"/>
            <a:ext cx="10515600" cy="4351338"/>
          </a:xfrm>
        </p:spPr>
        <p:txBody>
          <a:bodyPr/>
          <a:lstStyle/>
          <a:p>
            <a:endParaRPr lang="es-C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50D72-F711-359F-0A79-E01C967A2C59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C412B0A5-898D-5EFF-EB79-45A157B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3A9ED3B-22A6-8FB0-903C-6DD0BFF1F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60" y="1415078"/>
            <a:ext cx="3810662" cy="283148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DBFB72-1561-A440-2630-1CEF3D804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735" y="1872487"/>
            <a:ext cx="3954624" cy="271919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CF1F6CEC-B432-D18F-6163-5406737222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6041" y="2234843"/>
            <a:ext cx="3268150" cy="4351338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9122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F13D-1BA0-4509-5B36-70CC4B2F0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60" y="380111"/>
            <a:ext cx="9875196" cy="697770"/>
          </a:xfrm>
        </p:spPr>
        <p:txBody>
          <a:bodyPr>
            <a:normAutofit fontScale="90000"/>
          </a:bodyPr>
          <a:lstStyle/>
          <a:p>
            <a:r>
              <a:rPr lang="es-CR" dirty="0" err="1"/>
              <a:t>Power</a:t>
            </a:r>
            <a:r>
              <a:rPr lang="es-CR" dirty="0"/>
              <a:t> BI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4AF36-FC5E-2D7E-9302-75192450B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50D72-F711-359F-0A79-E01C967A2C59}"/>
              </a:ext>
            </a:extLst>
          </p:cNvPr>
          <p:cNvSpPr txBox="1"/>
          <p:nvPr/>
        </p:nvSpPr>
        <p:spPr>
          <a:xfrm>
            <a:off x="9111904" y="47231"/>
            <a:ext cx="3075709" cy="217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solidFill>
                  <a:srgbClr val="404040"/>
                </a:solidFill>
                <a:effectLst/>
                <a:latin typeface="Roboto" panose="02000000000000000000" pitchFamily="2" charset="0"/>
                <a:ea typeface="ヒラギノ角ゴ Pro W3"/>
                <a:cs typeface="Times New Roman" panose="02020603050405020304" pitchFamily="18" charset="0"/>
              </a:rPr>
              <a:t>MÁSTER EN DATA SCIENCE Y BUSINESS ANALYTICS ONLINE</a:t>
            </a:r>
            <a:endParaRPr lang="es-CR" sz="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red and black sign with white letters&#10;&#10;Description automatically generated">
            <a:extLst>
              <a:ext uri="{FF2B5EF4-FFF2-40B4-BE49-F238E27FC236}">
                <a16:creationId xmlns:a16="http://schemas.microsoft.com/office/drawing/2014/main" id="{C412B0A5-898D-5EFF-EB79-45A157B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5660" cy="33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9D70980-B980-280D-C4DC-0523CB9E8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5774" y="979267"/>
            <a:ext cx="8700452" cy="556825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42243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</TotalTime>
  <Words>545</Words>
  <Application>Microsoft Office PowerPoint</Application>
  <PresentationFormat>Widescreen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Roboto</vt:lpstr>
      <vt:lpstr>Office Theme</vt:lpstr>
      <vt:lpstr>  Integración de IoT y Aprendizaje Automático para mejorar la detección temprana de enfermedades. </vt:lpstr>
      <vt:lpstr>Perfil del estudiante</vt:lpstr>
      <vt:lpstr>Objetivos</vt:lpstr>
      <vt:lpstr>Datasets y documentos disponibles</vt:lpstr>
      <vt:lpstr>PowerPoint Presentation</vt:lpstr>
      <vt:lpstr>Proceso ETL – Fitbit Fitness Tracker</vt:lpstr>
      <vt:lpstr>Spoon Pentaho</vt:lpstr>
      <vt:lpstr>Ms SQL Server</vt:lpstr>
      <vt:lpstr>Power BI</vt:lpstr>
      <vt:lpstr>Power BI</vt:lpstr>
      <vt:lpstr>Predicción de Daños Cardiacos - Heart Disease Dataset</vt:lpstr>
      <vt:lpstr>EDA</vt:lpstr>
      <vt:lpstr>EDA</vt:lpstr>
      <vt:lpstr>EDA</vt:lpstr>
      <vt:lpstr>Modelos Aplicados</vt:lpstr>
      <vt:lpstr>Modelos</vt:lpstr>
      <vt:lpstr>Conclusiones</vt:lpstr>
      <vt:lpstr>Conclusiones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Douglas</dc:creator>
  <cp:lastModifiedBy>Richard Douglas</cp:lastModifiedBy>
  <cp:revision>1</cp:revision>
  <dcterms:created xsi:type="dcterms:W3CDTF">2024-09-15T18:05:00Z</dcterms:created>
  <dcterms:modified xsi:type="dcterms:W3CDTF">2024-09-16T02:27:57Z</dcterms:modified>
</cp:coreProperties>
</file>