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89055-C7D4-EBA8-3BEA-FADA5706EA82}" v="2" dt="2024-05-26T03:01:48.879"/>
    <p1510:client id="{8009F57F-3FD0-B8B0-D8A7-92B856587367}" v="62" dt="2024-05-26T02:59:0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SOARES NUSS" userId="S::2018100002@aluno.unicarioca.edu.br::f6aee7e3-679a-43d6-86eb-56c0829c0e8d" providerId="AD" clId="Web-{3AF89055-C7D4-EBA8-3BEA-FADA5706EA82}"/>
    <pc:docChg chg="modSld">
      <pc:chgData name="DOUGLAS SOARES NUSS" userId="S::2018100002@aluno.unicarioca.edu.br::f6aee7e3-679a-43d6-86eb-56c0829c0e8d" providerId="AD" clId="Web-{3AF89055-C7D4-EBA8-3BEA-FADA5706EA82}" dt="2024-05-26T03:01:47.989" v="0" actId="20577"/>
      <pc:docMkLst>
        <pc:docMk/>
      </pc:docMkLst>
      <pc:sldChg chg="modSp">
        <pc:chgData name="DOUGLAS SOARES NUSS" userId="S::2018100002@aluno.unicarioca.edu.br::f6aee7e3-679a-43d6-86eb-56c0829c0e8d" providerId="AD" clId="Web-{3AF89055-C7D4-EBA8-3BEA-FADA5706EA82}" dt="2024-05-26T03:01:47.989" v="0" actId="20577"/>
        <pc:sldMkLst>
          <pc:docMk/>
          <pc:sldMk cId="899376324" sldId="257"/>
        </pc:sldMkLst>
        <pc:spChg chg="mod">
          <ac:chgData name="DOUGLAS SOARES NUSS" userId="S::2018100002@aluno.unicarioca.edu.br::f6aee7e3-679a-43d6-86eb-56c0829c0e8d" providerId="AD" clId="Web-{3AF89055-C7D4-EBA8-3BEA-FADA5706EA82}" dt="2024-05-26T03:01:47.989" v="0" actId="20577"/>
          <ac:spMkLst>
            <pc:docMk/>
            <pc:sldMk cId="899376324" sldId="257"/>
            <ac:spMk id="2" creationId="{B75EB177-4BB9-FFAC-CC6A-3C8B29FE102D}"/>
          </ac:spMkLst>
        </pc:spChg>
      </pc:sldChg>
    </pc:docChg>
  </pc:docChgLst>
  <pc:docChgLst>
    <pc:chgData name="DOUGLAS SOARES NUSS" userId="S::2018100002@aluno.unicarioca.edu.br::f6aee7e3-679a-43d6-86eb-56c0829c0e8d" providerId="AD" clId="Web-{8009F57F-3FD0-B8B0-D8A7-92B856587367}"/>
    <pc:docChg chg="addSld delSld modSld">
      <pc:chgData name="DOUGLAS SOARES NUSS" userId="S::2018100002@aluno.unicarioca.edu.br::f6aee7e3-679a-43d6-86eb-56c0829c0e8d" providerId="AD" clId="Web-{8009F57F-3FD0-B8B0-D8A7-92B856587367}" dt="2024-05-26T02:59:01.095" v="61" actId="20577"/>
      <pc:docMkLst>
        <pc:docMk/>
      </pc:docMkLst>
      <pc:sldChg chg="modSp">
        <pc:chgData name="DOUGLAS SOARES NUSS" userId="S::2018100002@aluno.unicarioca.edu.br::f6aee7e3-679a-43d6-86eb-56c0829c0e8d" providerId="AD" clId="Web-{8009F57F-3FD0-B8B0-D8A7-92B856587367}" dt="2024-05-26T02:47:10.778" v="20" actId="20577"/>
        <pc:sldMkLst>
          <pc:docMk/>
          <pc:sldMk cId="2210866551" sldId="256"/>
        </pc:sldMkLst>
        <pc:spChg chg="mod">
          <ac:chgData name="DOUGLAS SOARES NUSS" userId="S::2018100002@aluno.unicarioca.edu.br::f6aee7e3-679a-43d6-86eb-56c0829c0e8d" providerId="AD" clId="Web-{8009F57F-3FD0-B8B0-D8A7-92B856587367}" dt="2024-05-26T02:46:52.871" v="1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OUGLAS SOARES NUSS" userId="S::2018100002@aluno.unicarioca.edu.br::f6aee7e3-679a-43d6-86eb-56c0829c0e8d" providerId="AD" clId="Web-{8009F57F-3FD0-B8B0-D8A7-92B856587367}" dt="2024-05-26T02:47:10.778" v="20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47:41.060" v="27" actId="20577"/>
        <pc:sldMkLst>
          <pc:docMk/>
          <pc:sldMk cId="899376324" sldId="257"/>
        </pc:sldMkLst>
        <pc:spChg chg="mod">
          <ac:chgData name="DOUGLAS SOARES NUSS" userId="S::2018100002@aluno.unicarioca.edu.br::f6aee7e3-679a-43d6-86eb-56c0829c0e8d" providerId="AD" clId="Web-{8009F57F-3FD0-B8B0-D8A7-92B856587367}" dt="2024-05-26T02:47:33.997" v="23" actId="20577"/>
          <ac:spMkLst>
            <pc:docMk/>
            <pc:sldMk cId="899376324" sldId="257"/>
            <ac:spMk id="2" creationId="{B75EB177-4BB9-FFAC-CC6A-3C8B29FE102D}"/>
          </ac:spMkLst>
        </pc:spChg>
        <pc:spChg chg="mod">
          <ac:chgData name="DOUGLAS SOARES NUSS" userId="S::2018100002@aluno.unicarioca.edu.br::f6aee7e3-679a-43d6-86eb-56c0829c0e8d" providerId="AD" clId="Web-{8009F57F-3FD0-B8B0-D8A7-92B856587367}" dt="2024-05-26T02:47:41.060" v="27" actId="20577"/>
          <ac:spMkLst>
            <pc:docMk/>
            <pc:sldMk cId="899376324" sldId="257"/>
            <ac:spMk id="3" creationId="{61B46724-545D-79C7-C035-0386F810A7E0}"/>
          </ac:spMkLst>
        </pc:spChg>
      </pc:sldChg>
      <pc:sldChg chg="modSp new del">
        <pc:chgData name="DOUGLAS SOARES NUSS" userId="S::2018100002@aluno.unicarioca.edu.br::f6aee7e3-679a-43d6-86eb-56c0829c0e8d" providerId="AD" clId="Web-{8009F57F-3FD0-B8B0-D8A7-92B856587367}" dt="2024-05-26T02:58:16.438" v="49"/>
        <pc:sldMkLst>
          <pc:docMk/>
          <pc:sldMk cId="3219213462" sldId="258"/>
        </pc:sldMkLst>
        <pc:spChg chg="mod">
          <ac:chgData name="DOUGLAS SOARES NUSS" userId="S::2018100002@aluno.unicarioca.edu.br::f6aee7e3-679a-43d6-86eb-56c0829c0e8d" providerId="AD" clId="Web-{8009F57F-3FD0-B8B0-D8A7-92B856587367}" dt="2024-05-26T02:56:40.357" v="32" actId="20577"/>
          <ac:spMkLst>
            <pc:docMk/>
            <pc:sldMk cId="3219213462" sldId="258"/>
            <ac:spMk id="2" creationId="{FF8778D8-1F6E-B40E-87FC-5AECBBB3E8B7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57:32.421" v="42" actId="20577"/>
        <pc:sldMkLst>
          <pc:docMk/>
          <pc:sldMk cId="3613163609" sldId="259"/>
        </pc:sldMkLst>
        <pc:spChg chg="mod">
          <ac:chgData name="DOUGLAS SOARES NUSS" userId="S::2018100002@aluno.unicarioca.edu.br::f6aee7e3-679a-43d6-86eb-56c0829c0e8d" providerId="AD" clId="Web-{8009F57F-3FD0-B8B0-D8A7-92B856587367}" dt="2024-05-26T02:57:04.248" v="39" actId="20577"/>
          <ac:spMkLst>
            <pc:docMk/>
            <pc:sldMk cId="3613163609" sldId="259"/>
            <ac:spMk id="2" creationId="{9661ACA5-FF1C-99B2-07CC-E06941239B45}"/>
          </ac:spMkLst>
        </pc:spChg>
        <pc:spChg chg="mod">
          <ac:chgData name="DOUGLAS SOARES NUSS" userId="S::2018100002@aluno.unicarioca.edu.br::f6aee7e3-679a-43d6-86eb-56c0829c0e8d" providerId="AD" clId="Web-{8009F57F-3FD0-B8B0-D8A7-92B856587367}" dt="2024-05-26T02:57:32.421" v="42" actId="20577"/>
          <ac:spMkLst>
            <pc:docMk/>
            <pc:sldMk cId="3613163609" sldId="259"/>
            <ac:spMk id="3" creationId="{89E3BC1F-9B57-9D20-4730-E9B6441DE53E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59:01.095" v="61" actId="20577"/>
        <pc:sldMkLst>
          <pc:docMk/>
          <pc:sldMk cId="2614466432" sldId="260"/>
        </pc:sldMkLst>
        <pc:spChg chg="mod">
          <ac:chgData name="DOUGLAS SOARES NUSS" userId="S::2018100002@aluno.unicarioca.edu.br::f6aee7e3-679a-43d6-86eb-56c0829c0e8d" providerId="AD" clId="Web-{8009F57F-3FD0-B8B0-D8A7-92B856587367}" dt="2024-05-26T02:59:01.095" v="61" actId="20577"/>
          <ac:spMkLst>
            <pc:docMk/>
            <pc:sldMk cId="2614466432" sldId="260"/>
            <ac:spMk id="2" creationId="{CCA0B067-9175-9B5D-DA59-059B6E18A188}"/>
          </ac:spMkLst>
        </pc:spChg>
        <pc:spChg chg="mod">
          <ac:chgData name="DOUGLAS SOARES NUSS" userId="S::2018100002@aluno.unicarioca.edu.br::f6aee7e3-679a-43d6-86eb-56c0829c0e8d" providerId="AD" clId="Web-{8009F57F-3FD0-B8B0-D8A7-92B856587367}" dt="2024-05-26T02:57:42.671" v="44" actId="20577"/>
          <ac:spMkLst>
            <pc:docMk/>
            <pc:sldMk cId="2614466432" sldId="260"/>
            <ac:spMk id="3" creationId="{F4AC454B-6C31-915C-BD04-AADC1B8D2D7A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58:13" v="47" actId="20577"/>
        <pc:sldMkLst>
          <pc:docMk/>
          <pc:sldMk cId="3110399827" sldId="261"/>
        </pc:sldMkLst>
        <pc:spChg chg="mod">
          <ac:chgData name="DOUGLAS SOARES NUSS" userId="S::2018100002@aluno.unicarioca.edu.br::f6aee7e3-679a-43d6-86eb-56c0829c0e8d" providerId="AD" clId="Web-{8009F57F-3FD0-B8B0-D8A7-92B856587367}" dt="2024-05-26T02:58:13" v="47" actId="20577"/>
          <ac:spMkLst>
            <pc:docMk/>
            <pc:sldMk cId="3110399827" sldId="261"/>
            <ac:spMk id="3" creationId="{5FD6DCCD-660A-1180-BE2B-C8579915B9F7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58:38.892" v="52" actId="20577"/>
        <pc:sldMkLst>
          <pc:docMk/>
          <pc:sldMk cId="4286399076" sldId="262"/>
        </pc:sldMkLst>
        <pc:spChg chg="mod">
          <ac:chgData name="DOUGLAS SOARES NUSS" userId="S::2018100002@aluno.unicarioca.edu.br::f6aee7e3-679a-43d6-86eb-56c0829c0e8d" providerId="AD" clId="Web-{8009F57F-3FD0-B8B0-D8A7-92B856587367}" dt="2024-05-26T02:58:38.892" v="52" actId="20577"/>
          <ac:spMkLst>
            <pc:docMk/>
            <pc:sldMk cId="4286399076" sldId="262"/>
            <ac:spMk id="3" creationId="{2EB13385-6DAF-AC13-C6F6-F90321CFBA2D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58:56.736" v="60" actId="20577"/>
        <pc:sldMkLst>
          <pc:docMk/>
          <pc:sldMk cId="797152339" sldId="263"/>
        </pc:sldMkLst>
        <pc:spChg chg="mod">
          <ac:chgData name="DOUGLAS SOARES NUSS" userId="S::2018100002@aluno.unicarioca.edu.br::f6aee7e3-679a-43d6-86eb-56c0829c0e8d" providerId="AD" clId="Web-{8009F57F-3FD0-B8B0-D8A7-92B856587367}" dt="2024-05-26T02:58:56.736" v="60" actId="20577"/>
          <ac:spMkLst>
            <pc:docMk/>
            <pc:sldMk cId="797152339" sldId="263"/>
            <ac:spMk id="2" creationId="{40F573CF-5393-45A4-CA0E-C0307D34B13E}"/>
          </ac:spMkLst>
        </pc:spChg>
        <pc:spChg chg="mod">
          <ac:chgData name="DOUGLAS SOARES NUSS" userId="S::2018100002@aluno.unicarioca.edu.br::f6aee7e3-679a-43d6-86eb-56c0829c0e8d" providerId="AD" clId="Web-{8009F57F-3FD0-B8B0-D8A7-92B856587367}" dt="2024-05-26T02:58:46.657" v="55" actId="20577"/>
          <ac:spMkLst>
            <pc:docMk/>
            <pc:sldMk cId="797152339" sldId="263"/>
            <ac:spMk id="3" creationId="{8F62812F-1B6C-73DC-256F-09917A749114}"/>
          </ac:spMkLst>
        </pc:spChg>
      </pc:sldChg>
      <pc:sldChg chg="modSp new">
        <pc:chgData name="DOUGLAS SOARES NUSS" userId="S::2018100002@aluno.unicarioca.edu.br::f6aee7e3-679a-43d6-86eb-56c0829c0e8d" providerId="AD" clId="Web-{8009F57F-3FD0-B8B0-D8A7-92B856587367}" dt="2024-05-26T02:58:49.798" v="58" actId="20577"/>
        <pc:sldMkLst>
          <pc:docMk/>
          <pc:sldMk cId="604064156" sldId="264"/>
        </pc:sldMkLst>
        <pc:spChg chg="mod">
          <ac:chgData name="DOUGLAS SOARES NUSS" userId="S::2018100002@aluno.unicarioca.edu.br::f6aee7e3-679a-43d6-86eb-56c0829c0e8d" providerId="AD" clId="Web-{8009F57F-3FD0-B8B0-D8A7-92B856587367}" dt="2024-05-26T02:58:49.798" v="58" actId="20577"/>
          <ac:spMkLst>
            <pc:docMk/>
            <pc:sldMk cId="604064156" sldId="264"/>
            <ac:spMk id="3" creationId="{21A46057-AE1A-3347-A206-824C230DB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TCC – Ciencia da </a:t>
            </a:r>
            <a:r>
              <a:rPr lang="de-DE" dirty="0" err="1"/>
              <a:t>Computação</a:t>
            </a:r>
            <a:endParaRPr lang="de-DE" b="1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O </a:t>
            </a:r>
            <a:r>
              <a:rPr lang="de-DE" dirty="0" err="1">
                <a:ea typeface="+mn-lt"/>
                <a:cs typeface="+mn-lt"/>
              </a:rPr>
              <a:t>auxílio</a:t>
            </a:r>
            <a:r>
              <a:rPr lang="de-DE" dirty="0">
                <a:ea typeface="+mn-lt"/>
                <a:cs typeface="+mn-lt"/>
              </a:rPr>
              <a:t> da </a:t>
            </a:r>
            <a:r>
              <a:rPr lang="de-DE" dirty="0" err="1">
                <a:ea typeface="+mn-lt"/>
                <a:cs typeface="+mn-lt"/>
              </a:rPr>
              <a:t>utilização</a:t>
            </a:r>
            <a:r>
              <a:rPr lang="de-DE" dirty="0">
                <a:ea typeface="+mn-lt"/>
                <a:cs typeface="+mn-lt"/>
              </a:rPr>
              <a:t> do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para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ajudar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em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diagnóstico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doenças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para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médicos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ea typeface="+mn-lt"/>
                <a:cs typeface="+mn-lt"/>
              </a:rPr>
              <a:t>as</a:t>
            </a:r>
            <a:r>
              <a:rPr lang="de-DE" dirty="0">
                <a:ea typeface="+mn-lt"/>
                <a:cs typeface="+mn-lt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B177-4BB9-FFAC-CC6A-3C8B29FE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Douglas Soares </a:t>
            </a:r>
            <a:r>
              <a:rPr lang="pt-BR" dirty="0" err="1">
                <a:ea typeface="+mj-lt"/>
                <a:cs typeface="+mj-lt"/>
              </a:rPr>
              <a:t>Nuss</a:t>
            </a:r>
            <a:r>
              <a:rPr lang="pt-BR" dirty="0">
                <a:ea typeface="+mj-lt"/>
                <a:cs typeface="+mj-lt"/>
              </a:rPr>
              <a:t> - 2018100002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46724-545D-79C7-C035-0386F81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Sérgio Assunção Monteiro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37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1ACA5-FF1C-99B2-07CC-E0694123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a typeface="+mj-lt"/>
                <a:cs typeface="+mj-lt"/>
              </a:rPr>
              <a:t>Fundamentação Teórica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3BC1F-9B57-9D20-4730-E9B6441D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Algoritmos de aprendizado de máquina são máquinas que aprendem com os dados entregues, chegando ao resultado de forma autônoma para que haja um mínimo de programação e Processamento de Linguagem Natural utilizando técnicas de Aprendizado de Máquina para encontrar padrões em grandes conjuntos de dados puros e reconhecer a linguagem natural e poder comparar com exemplos no banco de dados de saúde para revisar informações semelhantes de clientes em seus exames, monitorar a condição dos pacientes, dosar medicamentos e apoiar o diagnóstico médico com essas informações.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6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B067-9175-9B5D-DA59-059B6E18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C454B-6C31-915C-BD04-AADC1B8D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Algoritmos de Machine Learning podem ser usados para aprender com o histórico do paciente e depois revisar os dados, tendo esses dados processados e relacionados a anotações clínicas, correlacionados, associados a sintomas, histórico familiar, hábitos e doenças. Os impactos de determinados fatores biomédicos, como a estrutura do genoma ou variáveis clínicas, são considerados para prever a evolução de certas doenças. As aplicações mais comuns envolvem o prognóstico da evolução ou prevenção de doenças para reduzir o risco de reprovações em exames.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6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B688A-2EF7-7CBE-E8C5-C0A58447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6DCCD-660A-1180-BE2B-C8579915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A pesquisa genética no banco de dados de saúde permite um nível avançado de personalização do tratamento. O objetivo é compreender o impacto do ADN na nossa saúde e encontrar ligações biológicas entre a genética, as doenças e a resposta aos medicamentos, proporcionando uma compreensão mais profunda das influências genéticas nas reações aos medicamentos e em doenças específicas, sendo as bases utilizadas como base para o ADN. base de dados. considerando os 7 principais portais de periódicos da Capes; Sistema Online de Análise e Recuperação de Literatura Médica (Medline); Literatura Latino-Americana e do Caribe em Ciências da Saúde (</a:t>
            </a:r>
            <a:r>
              <a:rPr lang="pt-BR" dirty="0" err="1">
                <a:ea typeface="+mn-lt"/>
                <a:cs typeface="+mn-lt"/>
              </a:rPr>
              <a:t>Lilacs</a:t>
            </a:r>
            <a:r>
              <a:rPr lang="pt-BR" dirty="0">
                <a:ea typeface="+mn-lt"/>
                <a:cs typeface="+mn-lt"/>
              </a:rPr>
              <a:t>); Banco de Dados de Evidências em Fisioterapia (</a:t>
            </a:r>
            <a:r>
              <a:rPr lang="pt-BR" dirty="0" err="1">
                <a:ea typeface="+mn-lt"/>
                <a:cs typeface="+mn-lt"/>
              </a:rPr>
              <a:t>PEDro</a:t>
            </a:r>
            <a:r>
              <a:rPr lang="pt-BR" dirty="0">
                <a:ea typeface="+mn-lt"/>
                <a:cs typeface="+mn-lt"/>
              </a:rPr>
              <a:t>); Banco de dados Scopus Biblioteca Cochrane; Biblioteca Eletrônica Científica Online (SciELO).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39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035A-750D-53B9-CE17-9656A221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13385-6DAF-AC13-C6F6-F90321CF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treinamento em IA envolve alimentar algoritmos com grandes volumes de dados relevantes, permitindo que a máquina identifique padrões e crie conexões significativas. Este é um processo que permite que um modelo de inteligência artificial aprenda com esses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39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573CF-5393-45A4-CA0E-C0307D3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a typeface="+mj-lt"/>
                <a:cs typeface="+mj-lt"/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2812F-1B6C-73DC-256F-09917A74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Aprendizado de Máquina e Processamento de Linguagem Natural usando algoritmos de aprendizado de máquina para encontrar padrões em grandes conjuntos de dados brutos e reconhecer linguagem natural e comparar com exemplos no banco de dados de saúde para revisar informações semelhantes de clientes em seus exames, monitorar a condição dos pacientes, dosar medicamentos e fornecer suporte diagnóstico preciso e rápido ao médico com essas informações.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15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EAA1-379E-1624-4A90-AF2936C1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46057-AE1A-3347-A206-824C230D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Com esse apoio, os médicos podem oferecer tratamentos personalizados para melhorar diagnósticos utilizando Inteligência Artificial para entender uma grande capacidade de dados clínicos, genômicos e determinantes sociais de saúde, além de poder encontrar outros exemplos para alguém com exames semelhantes. do paciente para confirmar e poder oferecer melhores informações sobre exames aos médicos.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064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TCC – Ciencia da Computação</vt:lpstr>
      <vt:lpstr>Douglas Soares Nuss - 2018100002</vt:lpstr>
      <vt:lpstr>Fundamentação Teórica </vt:lpstr>
      <vt:lpstr>Apresentação do PowerPoint</vt:lpstr>
      <vt:lpstr>Apresentação do PowerPoint</vt:lpstr>
      <vt:lpstr>Apresentação do PowerPoint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49</cp:revision>
  <dcterms:created xsi:type="dcterms:W3CDTF">2024-05-26T02:45:52Z</dcterms:created>
  <dcterms:modified xsi:type="dcterms:W3CDTF">2024-05-26T03:01:49Z</dcterms:modified>
</cp:coreProperties>
</file>