
<file path=[Content_Types].xml><?xml version="1.0" encoding="utf-8"?>
<Types xmlns="http://schemas.openxmlformats.org/package/2006/content-types">
  <Default Extension="rels" ContentType="application/vnd.openxmlformats-package.relationships+xml"/>
  <Default Extension="jpeg" ContentType="image/jpeg"/>
  <Default Extension="png" ContentType="image/png"/>
  <Default Extension="emf" ContentType="image/x-emf"/>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6.1.0.0-->
<p:presentation xmlns:r="http://schemas.openxmlformats.org/officeDocument/2006/relationships" xmlns:a="http://schemas.openxmlformats.org/drawingml/2006/main" xmlns:p="http://schemas.openxmlformats.org/presentationml/2006/main" saveSubsetFonts="1">
  <p:sldMasterIdLst>
    <p:sldMasterId id="2147483648" r:id="rId1"/>
    <p:sldMasterId id="2147484315" r:id="rId2"/>
    <p:sldMasterId id="2147484326" r:id="rId3"/>
  </p:sldMasterIdLst>
  <p:notesMasterIdLst>
    <p:notesMasterId r:id="rId4"/>
  </p:notesMasterIdLst>
  <p:sldIdLst>
    <p:sldId id="256" r:id="rId5"/>
    <p:sldId id="259" r:id="rId6"/>
    <p:sldId id="262" r:id="rId7"/>
  </p:sldIdLst>
  <p:sldSz cx="12801600" cy="7772400"/>
  <p:notesSz cx="6858000" cy="9144000"/>
  <p:custDataLst>
    <p:tags r:id="rId8"/>
  </p:custDataLst>
  <p:defaultTextStyle>
    <a:defPPr>
      <a:defRPr lang="en-US" smtId="4294967295"/>
    </a:defPPr>
    <a:lvl1pPr marL="0" algn="l" defTabSz="914400" rtl="0" eaLnBrk="1" latinLnBrk="0" hangingPunct="1">
      <a:defRPr sz="1800" kern="1200" smtId="4294967295">
        <a:solidFill>
          <a:schemeClr val="tx1"/>
        </a:solidFill>
        <a:latin typeface="+mn-lt"/>
        <a:ea typeface="+mn-ea"/>
        <a:cs typeface="+mn-cs"/>
      </a:defRPr>
    </a:lvl1pPr>
    <a:lvl2pPr marL="457200" algn="l" defTabSz="914400" rtl="0" eaLnBrk="1" latinLnBrk="0" hangingPunct="1">
      <a:defRPr sz="1800" kern="1200" smtId="4294967295">
        <a:solidFill>
          <a:schemeClr val="tx1"/>
        </a:solidFill>
        <a:latin typeface="+mn-lt"/>
        <a:ea typeface="+mn-ea"/>
        <a:cs typeface="+mn-cs"/>
      </a:defRPr>
    </a:lvl2pPr>
    <a:lvl3pPr marL="914400" algn="l" defTabSz="914400" rtl="0" eaLnBrk="1" latinLnBrk="0" hangingPunct="1">
      <a:defRPr sz="1800" kern="1200" smtId="4294967295">
        <a:solidFill>
          <a:schemeClr val="tx1"/>
        </a:solidFill>
        <a:latin typeface="+mn-lt"/>
        <a:ea typeface="+mn-ea"/>
        <a:cs typeface="+mn-cs"/>
      </a:defRPr>
    </a:lvl3pPr>
    <a:lvl4pPr marL="1371600" algn="l" defTabSz="914400" rtl="0" eaLnBrk="1" latinLnBrk="0" hangingPunct="1">
      <a:defRPr sz="1800" kern="1200" smtId="4294967295">
        <a:solidFill>
          <a:schemeClr val="tx1"/>
        </a:solidFill>
        <a:latin typeface="+mn-lt"/>
        <a:ea typeface="+mn-ea"/>
        <a:cs typeface="+mn-cs"/>
      </a:defRPr>
    </a:lvl4pPr>
    <a:lvl5pPr marL="1828800" algn="l" defTabSz="914400" rtl="0" eaLnBrk="1" latinLnBrk="0" hangingPunct="1">
      <a:defRPr sz="1800" kern="1200" smtId="4294967295">
        <a:solidFill>
          <a:schemeClr val="tx1"/>
        </a:solidFill>
        <a:latin typeface="+mn-lt"/>
        <a:ea typeface="+mn-ea"/>
        <a:cs typeface="+mn-cs"/>
      </a:defRPr>
    </a:lvl5pPr>
    <a:lvl6pPr marL="2286000" algn="l" defTabSz="914400" rtl="0" eaLnBrk="1" latinLnBrk="0" hangingPunct="1">
      <a:defRPr sz="1800" kern="1200" smtId="4294967295">
        <a:solidFill>
          <a:schemeClr val="tx1"/>
        </a:solidFill>
        <a:latin typeface="+mn-lt"/>
        <a:ea typeface="+mn-ea"/>
        <a:cs typeface="+mn-cs"/>
      </a:defRPr>
    </a:lvl6pPr>
    <a:lvl7pPr marL="2743200" algn="l" defTabSz="914400" rtl="0" eaLnBrk="1" latinLnBrk="0" hangingPunct="1">
      <a:defRPr sz="1800" kern="1200" smtId="4294967295">
        <a:solidFill>
          <a:schemeClr val="tx1"/>
        </a:solidFill>
        <a:latin typeface="+mn-lt"/>
        <a:ea typeface="+mn-ea"/>
        <a:cs typeface="+mn-cs"/>
      </a:defRPr>
    </a:lvl7pPr>
    <a:lvl8pPr marL="3200400" algn="l" defTabSz="914400" rtl="0" eaLnBrk="1" latinLnBrk="0" hangingPunct="1">
      <a:defRPr sz="1800" kern="1200" smtId="4294967295">
        <a:solidFill>
          <a:schemeClr val="tx1"/>
        </a:solidFill>
        <a:latin typeface="+mn-lt"/>
        <a:ea typeface="+mn-ea"/>
        <a:cs typeface="+mn-cs"/>
      </a:defRPr>
    </a:lvl8pPr>
    <a:lvl9pPr marL="3657600" algn="l" defTabSz="914400" rtl="0" eaLnBrk="1" latinLnBrk="0" hangingPunct="1">
      <a:defRPr sz="1800" kern="1200" smtId="4294967295">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p:cViewPr>
        <p:scale>
          <a:sx n="0" d="100"/>
          <a:sy n="0" d="100"/>
        </p:scale>
        <p:origin x="0" y="0"/>
      </p:cViewPr>
    </p:cSldViewPr>
  </p:slideViewPr>
  <p:notesViewPr>
    <p:cSldViewPr>
      <p:cViewPr>
        <p:scale>
          <a:sx n="0" d="100"/>
          <a:sy n="0"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viewProps" Target="viewProps.xml" /><Relationship Id="rId11" Type="http://schemas.openxmlformats.org/officeDocument/2006/relationships/theme" Target="theme/theme1.xml" /><Relationship Id="rId12" Type="http://schemas.openxmlformats.org/officeDocument/2006/relationships/tableStyles" Target="tableStyles.xml" /><Relationship Id="rId2" Type="http://schemas.openxmlformats.org/officeDocument/2006/relationships/slideMaster" Target="slideMasters/slideMaster2.xml" /><Relationship Id="rId3" Type="http://schemas.openxmlformats.org/officeDocument/2006/relationships/slideMaster" Target="slideMasters/slideMaster3.xml" /><Relationship Id="rId4" Type="http://schemas.openxmlformats.org/officeDocument/2006/relationships/notesMaster" Target="notesMasters/notesMaster1.xml" /><Relationship Id="rId5" Type="http://schemas.openxmlformats.org/officeDocument/2006/relationships/slide" Target="slides/slide1.xml" /><Relationship Id="rId6" Type="http://schemas.openxmlformats.org/officeDocument/2006/relationships/slide" Target="slides/slide2.xml" /><Relationship Id="rId7" Type="http://schemas.openxmlformats.org/officeDocument/2006/relationships/slide" Target="slides/slide3.xml" /><Relationship Id="rId8" Type="http://schemas.openxmlformats.org/officeDocument/2006/relationships/tags" Target="tags/tag1.xml" /><Relationship Id="rId9" Type="http://schemas.openxmlformats.org/officeDocument/2006/relationships/presProps" Target="presProps.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xfrm>
      </p:grpSpPr>
      <p:sp>
        <p:nvSpPr>
          <p:cNvPr id="8" name="Header Placeholder 7"/>
          <p:cNvSpPr>
            <a:spLocks noGrp="1"/>
          </p:cNvSpPr>
          <p:nvPr>
            <p:ph type="hdr" sz="quarter"/>
          </p:nvPr>
        </p:nvSpPr>
        <p:spPr>
          <a:xfrm>
            <a:off x="0" y="0"/>
            <a:ext cx="3956346" cy="465455"/>
          </a:xfrm>
          <a:prstGeom prst="rect">
            <a:avLst/>
          </a:prstGeom>
        </p:spPr>
        <p:txBody>
          <a:bodyPr vert="horz" lIns="93324" tIns="46662" rIns="93324" bIns="46662" rtlCol="0"/>
          <a:lstStyle>
            <a:lvl1pPr algn="l">
              <a:defRPr sz="1200">
                <a:latin typeface="Segoe UI" pitchFamily="34" charset="0"/>
              </a:defRPr>
            </a:lvl1pPr>
          </a:lstStyle>
          <a:p>
            <a:r>
              <a:rPr lang="en-US" smtClean="0"/>
              <a:t>Microsoft Confidential / For INTERNAL USE ONLY.</a:t>
            </a:r>
            <a:endParaRPr lang="en-US"/>
          </a:p>
        </p:txBody>
      </p:sp>
      <p:sp>
        <p:nvSpPr>
          <p:cNvPr id="9" name="Slide Image Placeholder 8"/>
          <p:cNvSpPr>
            <a:spLocks noGrp="1" noRot="1" noChangeAspect="1"/>
          </p:cNvSpPr>
          <p:nvPr>
            <p:ph type="sldImg" idx="2"/>
          </p:nvPr>
        </p:nvSpPr>
        <p:spPr>
          <a:xfrm>
            <a:off x="636588" y="698500"/>
            <a:ext cx="5749925" cy="3490913"/>
          </a:xfrm>
          <a:prstGeom prst="rect">
            <a:avLst/>
          </a:prstGeom>
          <a:noFill/>
          <a:ln w="12700">
            <a:solidFill>
              <a:prstClr val="black"/>
            </a:solidFill>
          </a:ln>
        </p:spPr>
      </p:sp>
      <p:sp>
        <p:nvSpPr>
          <p:cNvPr id="10" name="Footer Placeholder 9"/>
          <p:cNvSpPr>
            <a:spLocks noGrp="1"/>
          </p:cNvSpPr>
          <p:nvPr>
            <p:ph type="ftr" sz="quarter" idx="4"/>
          </p:nvPr>
        </p:nvSpPr>
        <p:spPr>
          <a:xfrm>
            <a:off x="0" y="8843645"/>
            <a:ext cx="6063276" cy="362391"/>
          </a:xfrm>
          <a:prstGeom prst="rect">
            <a:avLst/>
          </a:prstGeom>
        </p:spPr>
        <p:txBody>
          <a:bodyPr vert="horz" lIns="93324" tIns="46662" rIns="93324" bIns="46662" rtlCol="0" anchor="b"/>
          <a:lstStyle>
            <a:lvl1pPr marL="583273" indent="0" algn="l">
              <a:defRPr sz="1200"/>
            </a:lvl1pPr>
          </a:lstStyle>
          <a:p>
            <a:pPr defTabSz="932929" eaLnBrk="0" hangingPunct="0"/>
            <a:r>
              <a:rPr lang="en-US" sz="400" smtClean="0">
                <a:gradFill>
                  <a:gsLst>
                    <a:gs pos="0">
                      <a:prstClr val="black"/>
                    </a:gs>
                    <a:gs pos="100000">
                      <a:prstClr val="black"/>
                    </a:gs>
                  </a:gsLst>
                  <a:lin ang="5400000" scaled="0"/>
                  <a:tileRect/>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tileRect/>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atin typeface="Segoe UI" pitchFamily="34" charset="0"/>
              </a:defRPr>
            </a:lvl1pPr>
          </a:lstStyle>
          <a:p>
            <a:fld id="{D51B1278-D92B-4AF3-A9C1-71DD298190CE}" type="datetimeFigureOut">
              <a:rPr lang="en-US" smtClean="0"/>
              <a:t>1/7/2016</a:t>
            </a:fld>
            <a:endParaRPr lang="en-US"/>
          </a:p>
        </p:txBody>
      </p:sp>
      <p:sp>
        <p:nvSpPr>
          <p:cNvPr id="12" name="Notes Placeholder 11"/>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051570" y="8842029"/>
            <a:ext cx="969904" cy="465455"/>
          </a:xfrm>
          <a:prstGeom prst="rect">
            <a:avLst/>
          </a:prstGeom>
        </p:spPr>
        <p:txBody>
          <a:bodyPr vert="horz" lIns="93324" tIns="46662" rIns="93324" bIns="46662" rtlCol="0" anchor="b"/>
          <a:lstStyle>
            <a:lvl1pPr algn="r">
              <a:defRPr sz="1200">
                <a:latin typeface="Segoe UI" pitchFamily="34" charset="0"/>
              </a:defRPr>
            </a:lvl1pPr>
          </a:lstStyle>
          <a:p>
            <a:fld id="{B4008EB6-D09E-4580-8CD6-DDB14511944F}" type="slidenum">
              <a:rPr lang="en-US" smtClean="0"/>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811821" rtl="0" eaLnBrk="1" latinLnBrk="0" hangingPunct="1">
      <a:lnSpc>
        <a:spcPct val="90000"/>
      </a:lnSpc>
      <a:spcAft>
        <a:spcPts val="296"/>
      </a:spcAft>
      <a:defRPr sz="800" kern="1200">
        <a:solidFill>
          <a:schemeClr val="tx1"/>
        </a:solidFill>
        <a:latin typeface="Segoe UI Light" pitchFamily="34" charset="0"/>
        <a:ea typeface="+mn-ea"/>
        <a:cs typeface="+mn-cs"/>
      </a:defRPr>
    </a:lvl1pPr>
    <a:lvl2pPr marL="189097" indent="-93960" algn="l" defTabSz="811821" rtl="0" eaLnBrk="1" latinLnBrk="0" hangingPunct="1">
      <a:lnSpc>
        <a:spcPct val="90000"/>
      </a:lnSpc>
      <a:spcAft>
        <a:spcPts val="296"/>
      </a:spcAft>
      <a:buFont typeface="Arial" pitchFamily="34" charset="0"/>
      <a:buChar char="•"/>
      <a:defRPr sz="800" kern="1200">
        <a:solidFill>
          <a:schemeClr val="tx1"/>
        </a:solidFill>
        <a:latin typeface="Segoe UI Light" pitchFamily="34" charset="0"/>
        <a:ea typeface="+mn-ea"/>
        <a:cs typeface="+mn-cs"/>
      </a:defRPr>
    </a:lvl2pPr>
    <a:lvl3pPr marL="291279" indent="-102183" algn="l" defTabSz="811821" rtl="0" eaLnBrk="1" latinLnBrk="0" hangingPunct="1">
      <a:lnSpc>
        <a:spcPct val="90000"/>
      </a:lnSpc>
      <a:spcAft>
        <a:spcPts val="296"/>
      </a:spcAft>
      <a:buFont typeface="Arial" pitchFamily="34" charset="0"/>
      <a:buChar char="•"/>
      <a:defRPr sz="800" kern="1200">
        <a:solidFill>
          <a:schemeClr val="tx1"/>
        </a:solidFill>
        <a:latin typeface="Segoe UI Light" pitchFamily="34" charset="0"/>
        <a:ea typeface="+mn-ea"/>
        <a:cs typeface="+mn-cs"/>
      </a:defRPr>
    </a:lvl3pPr>
    <a:lvl4pPr marL="428696" indent="-130370" algn="l" defTabSz="811821" rtl="0" eaLnBrk="1" latinLnBrk="0" hangingPunct="1">
      <a:lnSpc>
        <a:spcPct val="90000"/>
      </a:lnSpc>
      <a:spcAft>
        <a:spcPts val="296"/>
      </a:spcAft>
      <a:buFont typeface="Arial" pitchFamily="34" charset="0"/>
      <a:buChar char="•"/>
      <a:defRPr sz="800" kern="1200">
        <a:solidFill>
          <a:schemeClr val="tx1"/>
        </a:solidFill>
        <a:latin typeface="Segoe UI Light" pitchFamily="34" charset="0"/>
        <a:ea typeface="+mn-ea"/>
        <a:cs typeface="+mn-cs"/>
      </a:defRPr>
    </a:lvl4pPr>
    <a:lvl5pPr marL="546148" indent="-102183" algn="l" defTabSz="811821" rtl="0" eaLnBrk="1" latinLnBrk="0" hangingPunct="1">
      <a:lnSpc>
        <a:spcPct val="90000"/>
      </a:lnSpc>
      <a:spcAft>
        <a:spcPts val="296"/>
      </a:spcAft>
      <a:buFont typeface="Arial" pitchFamily="34" charset="0"/>
      <a:buChar char="•"/>
      <a:defRPr sz="800" kern="1200">
        <a:solidFill>
          <a:schemeClr val="tx1"/>
        </a:solidFill>
        <a:latin typeface="Segoe UI Light" pitchFamily="34" charset="0"/>
        <a:ea typeface="+mn-ea"/>
        <a:cs typeface="+mn-cs"/>
      </a:defRPr>
    </a:lvl5pPr>
    <a:lvl6pPr marL="2029556" algn="l" defTabSz="811821" rtl="0" eaLnBrk="1" latinLnBrk="0" hangingPunct="1">
      <a:defRPr sz="1000" kern="1200">
        <a:solidFill>
          <a:schemeClr val="tx1"/>
        </a:solidFill>
        <a:latin typeface="+mn-lt"/>
        <a:ea typeface="+mn-ea"/>
        <a:cs typeface="+mn-cs"/>
      </a:defRPr>
    </a:lvl6pPr>
    <a:lvl7pPr marL="2435466" algn="l" defTabSz="811821" rtl="0" eaLnBrk="1" latinLnBrk="0" hangingPunct="1">
      <a:defRPr sz="1000" kern="1200">
        <a:solidFill>
          <a:schemeClr val="tx1"/>
        </a:solidFill>
        <a:latin typeface="+mn-lt"/>
        <a:ea typeface="+mn-ea"/>
        <a:cs typeface="+mn-cs"/>
      </a:defRPr>
    </a:lvl7pPr>
    <a:lvl8pPr marL="2841377" algn="l" defTabSz="811821" rtl="0" eaLnBrk="1" latinLnBrk="0" hangingPunct="1">
      <a:defRPr sz="1000" kern="1200">
        <a:solidFill>
          <a:schemeClr val="tx1"/>
        </a:solidFill>
        <a:latin typeface="+mn-lt"/>
        <a:ea typeface="+mn-ea"/>
        <a:cs typeface="+mn-cs"/>
      </a:defRPr>
    </a:lvl8pPr>
    <a:lvl9pPr marL="3247288" algn="l" defTabSz="811821" rtl="0" eaLnBrk="1" latinLnBrk="0" hangingPunct="1">
      <a:defRPr sz="10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Microsoft Confidential / For INTERNAL USE ONLY.</a:t>
            </a:r>
            <a:endParaRPr lang="en-US">
              <a:solidFill>
                <a:prstClr val="black"/>
              </a:solidFill>
            </a:endParaRPr>
          </a:p>
        </p:txBody>
      </p:sp>
      <p:sp>
        <p:nvSpPr>
          <p:cNvPr id="5" name="Footer Placeholder 4"/>
          <p:cNvSpPr>
            <a:spLocks noGrp="1"/>
          </p:cNvSpPr>
          <p:nvPr>
            <p:ph type="ftr" sz="quarter" idx="11"/>
          </p:nvPr>
        </p:nvSpPr>
        <p:spPr/>
        <p:txBody>
          <a:bodyPr/>
          <a:lstStyle/>
          <a:p>
            <a:pPr defTabSz="1177361" eaLnBrk="0" hangingPunct="0"/>
            <a:r>
              <a:rPr lang="en-US" sz="500" smtClean="0">
                <a:gradFill>
                  <a:gsLst>
                    <a:gs pos="0">
                      <a:prstClr val="black"/>
                    </a:gs>
                    <a:gs pos="100000">
                      <a:prstClr val="black"/>
                    </a:gs>
                  </a:gsLst>
                  <a:lin ang="5400000" scaled="0"/>
                  <a:tileRect/>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1177361" eaLnBrk="0" hangingPunct="0"/>
            <a:r>
              <a:rPr lang="en-US" sz="500" smtClean="0">
                <a:gradFill>
                  <a:gsLst>
                    <a:gs pos="0">
                      <a:prstClr val="black"/>
                    </a:gs>
                    <a:gs pos="100000">
                      <a:prstClr val="black"/>
                    </a:gs>
                  </a:gsLst>
                  <a:lin ang="5400000" scaled="0"/>
                  <a:tileRect/>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0841838-9228-4EDE-A358-416F9F0F72F7}" type="datetime1">
              <a:rPr lang="en-US" smtClean="0">
                <a:solidFill>
                  <a:prstClr val="black"/>
                </a:solidFill>
              </a:rPr>
              <a:t>1/7/2016</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t>2</a:t>
            </a:fld>
            <a:endParaRPr lang="en-US">
              <a:solidFill>
                <a:prstClr val="black"/>
              </a:solidFill>
            </a:endParaRPr>
          </a:p>
        </p:txBody>
      </p:sp>
    </p:spTree>
    <p:extLst>
      <p:ext uri="{BB962C8B-B14F-4D97-AF65-F5344CB8AC3E}">
        <p14:creationId xmlns:p14="http://schemas.microsoft.com/office/powerpoint/2010/main" val="2243715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Microsoft Confidential / For INTERNAL USE ONLY.</a:t>
            </a:r>
            <a:endParaRPr lang="en-US">
              <a:solidFill>
                <a:prstClr val="black"/>
              </a:solidFill>
            </a:endParaRPr>
          </a:p>
        </p:txBody>
      </p:sp>
      <p:sp>
        <p:nvSpPr>
          <p:cNvPr id="5" name="Footer Placeholder 4"/>
          <p:cNvSpPr>
            <a:spLocks noGrp="1"/>
          </p:cNvSpPr>
          <p:nvPr>
            <p:ph type="ftr" sz="quarter" idx="11"/>
          </p:nvPr>
        </p:nvSpPr>
        <p:spPr/>
        <p:txBody>
          <a:bodyPr/>
          <a:lstStyle/>
          <a:p>
            <a:pPr defTabSz="1177361" eaLnBrk="0" hangingPunct="0"/>
            <a:r>
              <a:rPr lang="en-US" sz="500" smtClean="0">
                <a:gradFill>
                  <a:gsLst>
                    <a:gs pos="0">
                      <a:prstClr val="black"/>
                    </a:gs>
                    <a:gs pos="100000">
                      <a:prstClr val="black"/>
                    </a:gs>
                  </a:gsLst>
                  <a:lin ang="5400000" scaled="0"/>
                  <a:tileRect/>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1177361" eaLnBrk="0" hangingPunct="0"/>
            <a:r>
              <a:rPr lang="en-US" sz="500" smtClean="0">
                <a:gradFill>
                  <a:gsLst>
                    <a:gs pos="0">
                      <a:prstClr val="black"/>
                    </a:gs>
                    <a:gs pos="100000">
                      <a:prstClr val="black"/>
                    </a:gs>
                  </a:gsLst>
                  <a:lin ang="5400000" scaled="0"/>
                  <a:tileRect/>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DEF7D97-EA7F-4CDD-8139-CF96AC86D9BC}" type="datetime1">
              <a:rPr lang="en-US" smtClean="0">
                <a:solidFill>
                  <a:prstClr val="black"/>
                </a:solidFill>
              </a:rPr>
              <a:t>1/9/2016</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t>3</a:t>
            </a:fld>
            <a:endParaRPr lang="en-US">
              <a:solidFill>
                <a:prstClr val="black"/>
              </a:solidFill>
            </a:endParaRPr>
          </a:p>
        </p:txBody>
      </p:sp>
    </p:spTree>
    <p:extLst>
      <p:ext uri="{BB962C8B-B14F-4D97-AF65-F5344CB8AC3E}">
        <p14:creationId xmlns:p14="http://schemas.microsoft.com/office/powerpoint/2010/main" val="4106211283"/>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image" Target="../media/image1.jpeg" /><Relationship Id="rId2" Type="http://schemas.openxmlformats.org/officeDocument/2006/relationships/image" Target="../media/image2.jpeg" /><Relationship Id="rId3" Type="http://schemas.openxmlformats.org/officeDocument/2006/relationships/image" Target="../media/image3.jpeg" /><Relationship Id="rId4" Type="http://schemas.openxmlformats.org/officeDocument/2006/relationships/image" Target="../media/image4.jpeg" /><Relationship Id="rId5" Type="http://schemas.openxmlformats.org/officeDocument/2006/relationships/image" Target="../media/image5.png" /><Relationship Id="rId6" Type="http://schemas.openxmlformats.org/officeDocument/2006/relationships/image" Target="../media/image6.png" /><Relationship Id="rId7" Type="http://schemas.openxmlformats.org/officeDocument/2006/relationships/image" Target="../media/image7.png" /><Relationship Id="rId8" Type="http://schemas.openxmlformats.org/officeDocument/2006/relationships/image" Target="../media/image8.png" /><Relationship Id="rId9" Type="http://schemas.openxmlformats.org/officeDocument/2006/relationships/slideMaster" Target="../slideMasters/slideMaster2.xml" /></Relationships>
</file>

<file path=ppt/slideLayouts/_rels/slideLayout13.xml.rels>&#65279;<?xml version="1.0" encoding="utf-8" standalone="yes"?><Relationships xmlns="http://schemas.openxmlformats.org/package/2006/relationships"><Relationship Id="rId1" Type="http://schemas.openxmlformats.org/officeDocument/2006/relationships/image" Target="../media/image5.png" /><Relationship Id="rId2" Type="http://schemas.openxmlformats.org/officeDocument/2006/relationships/image" Target="../media/image9.jpeg" /><Relationship Id="rId3" Type="http://schemas.openxmlformats.org/officeDocument/2006/relationships/slideMaster" Target="../slideMasters/slideMaster2.xml" /></Relationships>
</file>

<file path=ppt/slideLayouts/_rels/slideLayout14.xml.rels>&#65279;<?xml version="1.0" encoding="utf-8" standalone="yes"?><Relationships xmlns="http://schemas.openxmlformats.org/package/2006/relationships"><Relationship Id="rId1" Type="http://schemas.openxmlformats.org/officeDocument/2006/relationships/image" Target="../media/image10.png" /><Relationship Id="rId2" Type="http://schemas.openxmlformats.org/officeDocument/2006/relationships/slideMaster" Target="../slideMasters/slideMaster2.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5.xml.rels>&#65279;<?xml version="1.0" encoding="utf-8" standalone="yes"?><Relationships xmlns="http://schemas.openxmlformats.org/package/2006/relationships"><Relationship Id="rId1" Type="http://schemas.openxmlformats.org/officeDocument/2006/relationships/image" Target="../media/image10.png" /><Relationship Id="rId2" Type="http://schemas.openxmlformats.org/officeDocument/2006/relationships/slideMaster" Target="../slideMasters/slideMaster2.xml" /></Relationships>
</file>

<file path=ppt/slideLayouts/_rels/slideLayout2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8.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9.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1.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4.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5.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6.xml.rels>&#65279;<?xml version="1.0" encoding="utf-8" standalone="yes"?><Relationships xmlns="http://schemas.openxmlformats.org/package/2006/relationships"><Relationship Id="rId1" Type="http://schemas.openxmlformats.org/officeDocument/2006/relationships/image" Target="../media/image10.png" /><Relationship Id="rId2" Type="http://schemas.openxmlformats.org/officeDocument/2006/relationships/slideMaster" Target="../slideMasters/slideMaster3.xml" /></Relationships>
</file>

<file path=ppt/slideLayouts/_rels/slideLayout37.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p:txBody>
          <a:bodyPr/>
          <a:lstStyle/>
          <a:p>
            <a:r>
              <a:rPr lang="en-US" smtClean="0" smtId="4294967295"/>
              <a:t>Click to edit Master title style</a:t>
            </a:r>
            <a:endParaRPr lang="en-US" smtId="4294967295"/>
          </a:p>
        </p:txBody>
      </p:sp>
      <p:sp>
        <p:nvSpPr>
          <p:cNvPr id="3" name="Subtitle 2"/>
          <p:cNvSpPr>
            <a:spLocks noGrp="1"/>
          </p:cNvSpPr>
          <p:nvPr>
            <p:ph type="subTitle" idx="1"/>
          </p:nvPr>
        </p:nvSpPr>
        <p:spPr/>
        <p:txBody>
          <a:bodyPr/>
          <a:lstStyle>
            <a:lvl1pPr marL="0" indent="0" algn="ctr">
              <a:buNone/>
              <a:defRPr smtId="4294967295">
                <a:solidFill>
                  <a:schemeClr val="tx1">
                    <a:tint val="75000"/>
                  </a:schemeClr>
                </a:solidFill>
              </a:defRPr>
            </a:lvl1pPr>
            <a:lvl2pPr marL="457200" indent="0" algn="ctr">
              <a:buNone/>
              <a:defRPr smtId="4294967295">
                <a:solidFill>
                  <a:schemeClr val="tx1">
                    <a:tint val="75000"/>
                  </a:schemeClr>
                </a:solidFill>
              </a:defRPr>
            </a:lvl2pPr>
            <a:lvl3pPr marL="914400" indent="0" algn="ctr">
              <a:buNone/>
              <a:defRPr smtId="4294967295">
                <a:solidFill>
                  <a:schemeClr val="tx1">
                    <a:tint val="75000"/>
                  </a:schemeClr>
                </a:solidFill>
              </a:defRPr>
            </a:lvl3pPr>
            <a:lvl4pPr marL="1371600" indent="0" algn="ctr">
              <a:buNone/>
              <a:defRPr smtId="4294967295">
                <a:solidFill>
                  <a:schemeClr val="tx1">
                    <a:tint val="75000"/>
                  </a:schemeClr>
                </a:solidFill>
              </a:defRPr>
            </a:lvl4pPr>
            <a:lvl5pPr marL="1828800" indent="0" algn="ctr">
              <a:buNone/>
              <a:defRPr smtId="4294967295">
                <a:solidFill>
                  <a:schemeClr val="tx1">
                    <a:tint val="75000"/>
                  </a:schemeClr>
                </a:solidFill>
              </a:defRPr>
            </a:lvl5pPr>
            <a:lvl6pPr marL="2286000" indent="0" algn="ctr">
              <a:buNone/>
              <a:defRPr smtId="4294967295">
                <a:solidFill>
                  <a:schemeClr val="tx1">
                    <a:tint val="75000"/>
                  </a:schemeClr>
                </a:solidFill>
              </a:defRPr>
            </a:lvl6pPr>
            <a:lvl7pPr marL="2743200" indent="0" algn="ctr">
              <a:buNone/>
              <a:defRPr smtId="4294967295">
                <a:solidFill>
                  <a:schemeClr val="tx1">
                    <a:tint val="75000"/>
                  </a:schemeClr>
                </a:solidFill>
              </a:defRPr>
            </a:lvl7pPr>
            <a:lvl8pPr marL="3200400" indent="0" algn="ctr">
              <a:buNone/>
              <a:defRPr smtId="4294967295">
                <a:solidFill>
                  <a:schemeClr val="tx1">
                    <a:tint val="75000"/>
                  </a:schemeClr>
                </a:solidFill>
              </a:defRPr>
            </a:lvl8pPr>
            <a:lvl9pPr marL="3657600" indent="0" algn="ctr">
              <a:buNone/>
              <a:defRPr smtId="4294967295">
                <a:solidFill>
                  <a:schemeClr val="tx1">
                    <a:tint val="75000"/>
                  </a:schemeClr>
                </a:solidFill>
              </a:defRPr>
            </a:lvl9pPr>
          </a:lstStyle>
          <a:p>
            <a:r>
              <a:rPr lang="en-US" smtClean="0" smtId="4294967295"/>
              <a:t>Click to edit Master subtitle style</a:t>
            </a:r>
            <a:endParaRPr lang="en-US" smtId="4294967295"/>
          </a:p>
        </p:txBody>
      </p:sp>
      <p:sp>
        <p:nvSpPr>
          <p:cNvPr id="4" name="Date Placeholder 3"/>
          <p:cNvSpPr>
            <a:spLocks noGrp="1"/>
          </p:cNvSpPr>
          <p:nvPr>
            <p:ph type="dt" sz="half" idx="2"/>
          </p:nvPr>
        </p:nvSpPr>
        <p:spPr/>
        <p:txBody>
          <a:bodyPr/>
          <a:lstStyle/>
          <a:p>
            <a:fld id="{E8FD0B7A-F5DD-4F40-B4CB-3B2C354B893A}" type="datetimeFigureOut">
              <a:rPr lang="en-US" smtClean="0" smtId="4294967295"/>
              <a:t>Date</a:t>
            </a:fld>
            <a:endParaRPr lang="en-US" smtId="4294967295"/>
          </a:p>
        </p:txBody>
      </p:sp>
      <p:sp>
        <p:nvSpPr>
          <p:cNvPr id="5" name="Footer Placeholder 4"/>
          <p:cNvSpPr>
            <a:spLocks noGrp="1"/>
          </p:cNvSpPr>
          <p:nvPr>
            <p:ph type="ftr" sz="quarter" idx="3"/>
          </p:nvPr>
        </p:nvSpPr>
        <p:spPr/>
        <p:txBody>
          <a:bodyPr/>
          <a:lstStyle/>
          <a:p>
            <a:endParaRPr lang="en-US" smtId="4294967295"/>
          </a:p>
        </p:txBody>
      </p:sp>
      <p:sp>
        <p:nvSpPr>
          <p:cNvPr id="6" name="Slide Number Placeholder 5"/>
          <p:cNvSpPr>
            <a:spLocks noGrp="1"/>
          </p:cNvSpPr>
          <p:nvPr>
            <p:ph type="sldNum" sz="quarter" idx="4"/>
          </p:nvPr>
        </p:nvSpPr>
        <p:spPr/>
        <p:txBody>
          <a:bodyPr/>
          <a:lstStyle/>
          <a:p>
            <a:fld id="{93AE1883-0942-4AA3-9DB2-9C7C3A0314B1}" type="slidenum">
              <a:rPr lang="en-US" smtClean="0" smtId="4294967295"/>
              <a:t>‹#›</a:t>
            </a:fld>
            <a:endParaRPr lang="en-US" smtId="4294967295"/>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smtId="4294967295"/>
              <a:t>Click to edit Master title style</a:t>
            </a:r>
            <a:endParaRPr lang="en-US" smtId="4294967295"/>
          </a:p>
        </p:txBody>
      </p:sp>
      <p:sp>
        <p:nvSpPr>
          <p:cNvPr id="3" name="Vertical Text Placeholder 2"/>
          <p:cNvSpPr>
            <a:spLocks noGrp="1"/>
          </p:cNvSpPr>
          <p:nvPr>
            <p:ph type="body" orient="vert" idx="1"/>
          </p:nvPr>
        </p:nvSpPr>
        <p:spPr/>
        <p:txBody>
          <a:bodyPr vert="eaVert"/>
          <a:lstStyle/>
          <a:p>
            <a:r>
              <a:rPr lang="en-US" smtClean="0" smtId="4294967295"/>
              <a:t>Click to edit Master text styles</a:t>
            </a:r>
          </a:p>
          <a:p>
            <a:pPr lvl="1"/>
            <a:r>
              <a:rPr lang="en-US" smtClean="0" smtId="4294967295"/>
              <a:t>Second level</a:t>
            </a:r>
          </a:p>
          <a:p>
            <a:pPr lvl="2"/>
            <a:r>
              <a:rPr lang="en-US" smtClean="0" smtId="4294967295"/>
              <a:t>Third level</a:t>
            </a:r>
          </a:p>
          <a:p>
            <a:pPr lvl="3"/>
            <a:r>
              <a:rPr lang="en-US" smtClean="0" smtId="4294967295"/>
              <a:t>Fourth level</a:t>
            </a:r>
          </a:p>
          <a:p>
            <a:pPr lvl="4"/>
            <a:r>
              <a:rPr lang="en-US" smtClean="0" smtId="4294967295"/>
              <a:t>Fifth level</a:t>
            </a:r>
            <a:endParaRPr lang="en-US" smtId="4294967295"/>
          </a:p>
        </p:txBody>
      </p:sp>
      <p:sp>
        <p:nvSpPr>
          <p:cNvPr id="4" name="Date Placeholder 3"/>
          <p:cNvSpPr>
            <a:spLocks noGrp="1"/>
          </p:cNvSpPr>
          <p:nvPr>
            <p:ph type="dt" sz="half" idx="2"/>
          </p:nvPr>
        </p:nvSpPr>
        <p:spPr/>
        <p:txBody>
          <a:bodyPr/>
          <a:lstStyle/>
          <a:p>
            <a:fld id="{E8FD0B7A-F5DD-4F40-B4CB-3B2C354B893A}" type="datetimeFigureOut">
              <a:rPr lang="en-US" smtClean="0" smtId="4294967295"/>
              <a:t>Date</a:t>
            </a:fld>
            <a:endParaRPr lang="en-US" smtId="4294967295"/>
          </a:p>
        </p:txBody>
      </p:sp>
      <p:sp>
        <p:nvSpPr>
          <p:cNvPr id="5" name="Footer Placeholder 4"/>
          <p:cNvSpPr>
            <a:spLocks noGrp="1"/>
          </p:cNvSpPr>
          <p:nvPr>
            <p:ph type="ftr" sz="quarter" idx="3"/>
          </p:nvPr>
        </p:nvSpPr>
        <p:spPr/>
        <p:txBody>
          <a:bodyPr/>
          <a:lstStyle/>
          <a:p>
            <a:endParaRPr lang="en-US" smtId="4294967295"/>
          </a:p>
        </p:txBody>
      </p:sp>
      <p:sp>
        <p:nvSpPr>
          <p:cNvPr id="6" name="Slide Number Placeholder 5"/>
          <p:cNvSpPr>
            <a:spLocks noGrp="1"/>
          </p:cNvSpPr>
          <p:nvPr>
            <p:ph type="sldNum" sz="quarter" idx="4"/>
          </p:nvPr>
        </p:nvSpPr>
        <p:spPr/>
        <p:txBody>
          <a:bodyPr/>
          <a:lstStyle/>
          <a:p>
            <a:fld id="{93AE1883-0942-4AA3-9DB2-9C7C3A0314B1}" type="slidenum">
              <a:rPr lang="en-US" smtClean="0" smtId="4294967295"/>
              <a:t>‹#›</a:t>
            </a:fld>
            <a:endParaRPr lang="en-US" smtId="4294967295"/>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p:txBody>
          <a:bodyPr vert="eaVert"/>
          <a:lstStyle/>
          <a:p>
            <a:r>
              <a:rPr lang="en-US" smtClean="0" smtId="4294967295"/>
              <a:t>Click to edit Master title style</a:t>
            </a:r>
            <a:endParaRPr lang="en-US" smtId="4294967295"/>
          </a:p>
        </p:txBody>
      </p:sp>
      <p:sp>
        <p:nvSpPr>
          <p:cNvPr id="3" name="Vertical Text Placeholder 2"/>
          <p:cNvSpPr>
            <a:spLocks noGrp="1"/>
          </p:cNvSpPr>
          <p:nvPr>
            <p:ph type="body" orient="vert" idx="1"/>
          </p:nvPr>
        </p:nvSpPr>
        <p:spPr/>
        <p:txBody>
          <a:bodyPr vert="eaVert"/>
          <a:lstStyle/>
          <a:p>
            <a:r>
              <a:rPr lang="en-US" smtClean="0" smtId="4294967295"/>
              <a:t>Click to edit Master text styles</a:t>
            </a:r>
          </a:p>
          <a:p>
            <a:pPr lvl="1"/>
            <a:r>
              <a:rPr lang="en-US" smtClean="0" smtId="4294967295"/>
              <a:t>Second level</a:t>
            </a:r>
          </a:p>
          <a:p>
            <a:pPr lvl="2"/>
            <a:r>
              <a:rPr lang="en-US" smtClean="0" smtId="4294967295"/>
              <a:t>Third level</a:t>
            </a:r>
          </a:p>
          <a:p>
            <a:pPr lvl="3"/>
            <a:r>
              <a:rPr lang="en-US" smtClean="0" smtId="4294967295"/>
              <a:t>Fourth level</a:t>
            </a:r>
          </a:p>
          <a:p>
            <a:pPr lvl="4"/>
            <a:r>
              <a:rPr lang="en-US" smtClean="0" smtId="4294967295"/>
              <a:t>Fifth level</a:t>
            </a:r>
            <a:endParaRPr lang="en-US" smtId="4294967295"/>
          </a:p>
        </p:txBody>
      </p:sp>
      <p:sp>
        <p:nvSpPr>
          <p:cNvPr id="4" name="Date Placeholder 3"/>
          <p:cNvSpPr>
            <a:spLocks noGrp="1"/>
          </p:cNvSpPr>
          <p:nvPr>
            <p:ph type="dt" sz="half" idx="2"/>
          </p:nvPr>
        </p:nvSpPr>
        <p:spPr/>
        <p:txBody>
          <a:bodyPr/>
          <a:lstStyle/>
          <a:p>
            <a:fld id="{E8FD0B7A-F5DD-4F40-B4CB-3B2C354B893A}" type="datetimeFigureOut">
              <a:rPr lang="en-US" smtClean="0" smtId="4294967295"/>
              <a:t>Date</a:t>
            </a:fld>
            <a:endParaRPr lang="en-US" smtId="4294967295"/>
          </a:p>
        </p:txBody>
      </p:sp>
      <p:sp>
        <p:nvSpPr>
          <p:cNvPr id="5" name="Footer Placeholder 4"/>
          <p:cNvSpPr>
            <a:spLocks noGrp="1"/>
          </p:cNvSpPr>
          <p:nvPr>
            <p:ph type="ftr" sz="quarter" idx="3"/>
          </p:nvPr>
        </p:nvSpPr>
        <p:spPr/>
        <p:txBody>
          <a:bodyPr/>
          <a:lstStyle/>
          <a:p>
            <a:endParaRPr lang="en-US" smtId="4294967295"/>
          </a:p>
        </p:txBody>
      </p:sp>
      <p:sp>
        <p:nvSpPr>
          <p:cNvPr id="6" name="Slide Number Placeholder 5"/>
          <p:cNvSpPr>
            <a:spLocks noGrp="1"/>
          </p:cNvSpPr>
          <p:nvPr>
            <p:ph type="sldNum" sz="quarter" idx="4"/>
          </p:nvPr>
        </p:nvSpPr>
        <p:spPr/>
        <p:txBody>
          <a:bodyPr/>
          <a:lstStyle/>
          <a:p>
            <a:fld id="{93AE1883-0942-4AA3-9DB2-9C7C3A0314B1}" type="slidenum">
              <a:rPr lang="en-US" smtClean="0" smtId="4294967295"/>
              <a:t>‹#›</a:t>
            </a:fld>
            <a:endParaRPr lang="en-US" smtId="4294967295"/>
          </a:p>
        </p:txBody>
      </p:sp>
    </p:spTree>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reserve="1" userDrawn="1">
  <p:cSld name="1_Walkin slide">
    <p:spTree>
      <p:nvGrpSpPr>
        <p:cNvPr id="1" name=""/>
        <p:cNvGrpSpPr/>
        <p:nvPr/>
      </p:nvGrpSpPr>
      <p:grpSpPr>
        <a:xfrm>
          <a:off x="0" y="0"/>
          <a:ext cx="0" cy="0"/>
        </a:xfrm>
      </p:grpSpPr>
      <p:pic>
        <p:nvPicPr>
          <p:cNvPr id="26" name="Picture 25"/>
          <p:cNvPicPr>
            <a:picLocks noChangeAspect="1"/>
          </p:cNvPicPr>
          <p:nvPr userDrawn="1"/>
        </p:nvPicPr>
        <p:blipFill>
          <a:blip r:embed="rId1"/>
          <a:stretch>
            <a:fillRect/>
          </a:stretch>
        </p:blipFill>
        <p:spPr>
          <a:xfrm>
            <a:off x="9372600" y="3424301"/>
            <a:ext cx="2971800" cy="2971800"/>
          </a:xfrm>
          <a:prstGeom prst="rect">
            <a:avLst/>
          </a:prstGeom>
        </p:spPr>
      </p:pic>
      <p:pic>
        <p:nvPicPr>
          <p:cNvPr id="23" name="Picture 22"/>
          <p:cNvPicPr>
            <a:picLocks noChangeAspect="1"/>
          </p:cNvPicPr>
          <p:nvPr userDrawn="1"/>
        </p:nvPicPr>
        <p:blipFill>
          <a:blip r:embed="rId2"/>
          <a:srcRect l="21533" t="14367" r="21533" b="28699"/>
          <a:stretch>
            <a:fillRect/>
          </a:stretch>
        </p:blipFill>
        <p:spPr>
          <a:xfrm>
            <a:off x="6400800" y="452499"/>
            <a:ext cx="2926080" cy="2926080"/>
          </a:xfrm>
          <a:prstGeom prst="rect">
            <a:avLst/>
          </a:prstGeom>
        </p:spPr>
      </p:pic>
      <p:pic>
        <p:nvPicPr>
          <p:cNvPr id="20" name="Picture 19"/>
          <p:cNvPicPr>
            <a:picLocks noChangeAspect="1"/>
          </p:cNvPicPr>
          <p:nvPr userDrawn="1"/>
        </p:nvPicPr>
        <p:blipFill>
          <a:blip r:embed="rId3"/>
          <a:stretch>
            <a:fillRect/>
          </a:stretch>
        </p:blipFill>
        <p:spPr>
          <a:xfrm>
            <a:off x="3429000" y="452499"/>
            <a:ext cx="2926080" cy="2926080"/>
          </a:xfrm>
          <a:prstGeom prst="rect">
            <a:avLst/>
          </a:prstGeom>
        </p:spPr>
      </p:pic>
      <p:pic>
        <p:nvPicPr>
          <p:cNvPr id="18" name="Picture 17"/>
          <p:cNvPicPr>
            <a:picLocks noChangeAspect="1"/>
          </p:cNvPicPr>
          <p:nvPr userDrawn="1"/>
        </p:nvPicPr>
        <p:blipFill>
          <a:blip r:embed="rId4"/>
          <a:stretch>
            <a:fillRect/>
          </a:stretch>
        </p:blipFill>
        <p:spPr>
          <a:xfrm>
            <a:off x="3429000" y="3424301"/>
            <a:ext cx="2926080" cy="2971800"/>
          </a:xfrm>
          <a:prstGeom prst="rect">
            <a:avLst/>
          </a:prstGeom>
        </p:spPr>
      </p:pic>
      <p:sp>
        <p:nvSpPr>
          <p:cNvPr id="3" name="Rectangle 2"/>
          <p:cNvSpPr/>
          <p:nvPr userDrawn="1"/>
        </p:nvSpPr>
        <p:spPr bwMode="auto">
          <a:xfrm>
            <a:off x="457200" y="452499"/>
            <a:ext cx="2926080" cy="2926080"/>
          </a:xfrm>
          <a:prstGeom prst="rect">
            <a:avLst/>
          </a:prstGeom>
          <a:solidFill>
            <a:schemeClr val="accent2"/>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1316" tIns="113053" rIns="141316" bIns="113053" numCol="1" spcCol="0" rtlCol="0" fromWordArt="0" anchor="t" anchorCtr="0" forceAA="0" compatLnSpc="1">
            <a:prstTxWarp prst="textNoShape">
              <a:avLst/>
            </a:prstTxWarp>
            <a:noAutofit/>
          </a:bodyPr>
          <a:lstStyle>
            <a:defPPr>
              <a:defRPr lang="en-US" smtId="4294967295"/>
            </a:defPPr>
            <a:lvl1pPr marL="0" algn="l" defTabSz="811821" rtl="0" eaLnBrk="1" latinLnBrk="0" hangingPunct="1">
              <a:defRPr sz="1500" kern="1200" smtId="4294967295">
                <a:solidFill>
                  <a:schemeClr val="tx1"/>
                </a:solidFill>
                <a:latin typeface="+mn-lt"/>
                <a:ea typeface="+mn-ea"/>
                <a:cs typeface="+mn-cs"/>
              </a:defRPr>
            </a:lvl1pPr>
            <a:lvl2pPr marL="405911" algn="l" defTabSz="811821" rtl="0" eaLnBrk="1" latinLnBrk="0" hangingPunct="1">
              <a:defRPr sz="1500" kern="1200" smtId="4294967295">
                <a:solidFill>
                  <a:schemeClr val="tx1"/>
                </a:solidFill>
                <a:latin typeface="+mn-lt"/>
                <a:ea typeface="+mn-ea"/>
                <a:cs typeface="+mn-cs"/>
              </a:defRPr>
            </a:lvl2pPr>
            <a:lvl3pPr marL="811821" algn="l" defTabSz="811821" rtl="0" eaLnBrk="1" latinLnBrk="0" hangingPunct="1">
              <a:defRPr sz="1500" kern="1200" smtId="4294967295">
                <a:solidFill>
                  <a:schemeClr val="tx1"/>
                </a:solidFill>
                <a:latin typeface="+mn-lt"/>
                <a:ea typeface="+mn-ea"/>
                <a:cs typeface="+mn-cs"/>
              </a:defRPr>
            </a:lvl3pPr>
            <a:lvl4pPr marL="1217733" algn="l" defTabSz="811821" rtl="0" eaLnBrk="1" latinLnBrk="0" hangingPunct="1">
              <a:defRPr sz="1500" kern="1200" smtId="4294967295">
                <a:solidFill>
                  <a:schemeClr val="tx1"/>
                </a:solidFill>
                <a:latin typeface="+mn-lt"/>
                <a:ea typeface="+mn-ea"/>
                <a:cs typeface="+mn-cs"/>
              </a:defRPr>
            </a:lvl4pPr>
            <a:lvl5pPr marL="1623643" algn="l" defTabSz="811821" rtl="0" eaLnBrk="1" latinLnBrk="0" hangingPunct="1">
              <a:defRPr sz="1500" kern="1200" smtId="4294967295">
                <a:solidFill>
                  <a:schemeClr val="tx1"/>
                </a:solidFill>
                <a:latin typeface="+mn-lt"/>
                <a:ea typeface="+mn-ea"/>
                <a:cs typeface="+mn-cs"/>
              </a:defRPr>
            </a:lvl5pPr>
            <a:lvl6pPr marL="2029556" algn="l" defTabSz="811821" rtl="0" eaLnBrk="1" latinLnBrk="0" hangingPunct="1">
              <a:defRPr sz="1500" kern="1200" smtId="4294967295">
                <a:solidFill>
                  <a:schemeClr val="tx1"/>
                </a:solidFill>
                <a:latin typeface="+mn-lt"/>
                <a:ea typeface="+mn-ea"/>
                <a:cs typeface="+mn-cs"/>
              </a:defRPr>
            </a:lvl6pPr>
            <a:lvl7pPr marL="2435466" algn="l" defTabSz="811821" rtl="0" eaLnBrk="1" latinLnBrk="0" hangingPunct="1">
              <a:defRPr sz="1500" kern="1200" smtId="4294967295">
                <a:solidFill>
                  <a:schemeClr val="tx1"/>
                </a:solidFill>
                <a:latin typeface="+mn-lt"/>
                <a:ea typeface="+mn-ea"/>
                <a:cs typeface="+mn-cs"/>
              </a:defRPr>
            </a:lvl7pPr>
            <a:lvl8pPr marL="2841377" algn="l" defTabSz="811821" rtl="0" eaLnBrk="1" latinLnBrk="0" hangingPunct="1">
              <a:defRPr sz="1500" kern="1200" smtId="4294967295">
                <a:solidFill>
                  <a:schemeClr val="tx1"/>
                </a:solidFill>
                <a:latin typeface="+mn-lt"/>
                <a:ea typeface="+mn-ea"/>
                <a:cs typeface="+mn-cs"/>
              </a:defRPr>
            </a:lvl8pPr>
          </a:lstStyle>
          <a:p>
            <a:pPr algn="ctr" defTabSz="900508" fontAlgn="base">
              <a:lnSpc>
                <a:spcPct val="90000"/>
              </a:lnSpc>
              <a:spcBef>
                <a:spcPct val="0"/>
              </a:spcBef>
              <a:spcAft>
                <a:spcPct val="0"/>
              </a:spcAft>
            </a:pPr>
            <a:endParaRPr lang="en-US" sz="2318" smtClean="0">
              <a:gradFill>
                <a:gsLst>
                  <a:gs pos="0">
                    <a:srgbClr val="FFFFFF"/>
                  </a:gs>
                  <a:gs pos="100000">
                    <a:srgbClr val="FFFFFF"/>
                  </a:gs>
                </a:gsLst>
                <a:lin ang="5400000" scaled="0"/>
                <a:tileRect/>
              </a:gradFill>
              <a:ea typeface="Segoe UI" pitchFamily="34" charset="0"/>
              <a:cs typeface="Segoe UI" pitchFamily="34" charset="0"/>
            </a:endParaRPr>
          </a:p>
        </p:txBody>
      </p:sp>
      <p:sp>
        <p:nvSpPr>
          <p:cNvPr id="6" name="Rectangle 5"/>
          <p:cNvSpPr/>
          <p:nvPr userDrawn="1"/>
        </p:nvSpPr>
        <p:spPr bwMode="auto">
          <a:xfrm>
            <a:off x="9372600" y="452499"/>
            <a:ext cx="2971800" cy="2926080"/>
          </a:xfrm>
          <a:prstGeom prst="rect">
            <a:avLst/>
          </a:prstGeom>
          <a:solidFill>
            <a:schemeClr val="accent2"/>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1316" tIns="113053" rIns="141316" bIns="113053" numCol="1" spcCol="0" rtlCol="0" fromWordArt="0" anchor="t" anchorCtr="0" forceAA="0" compatLnSpc="1">
            <a:prstTxWarp prst="textNoShape">
              <a:avLst/>
            </a:prstTxWarp>
            <a:noAutofit/>
          </a:bodyPr>
          <a:lstStyle>
            <a:defPPr>
              <a:defRPr lang="en-US" smtId="4294967295"/>
            </a:defPPr>
            <a:lvl1pPr marL="0" algn="l" defTabSz="811821" rtl="0" eaLnBrk="1" latinLnBrk="0" hangingPunct="1">
              <a:defRPr sz="1500" kern="1200" smtId="4294967295">
                <a:solidFill>
                  <a:schemeClr val="tx1"/>
                </a:solidFill>
                <a:latin typeface="+mn-lt"/>
                <a:ea typeface="+mn-ea"/>
                <a:cs typeface="+mn-cs"/>
              </a:defRPr>
            </a:lvl1pPr>
            <a:lvl2pPr marL="405911" algn="l" defTabSz="811821" rtl="0" eaLnBrk="1" latinLnBrk="0" hangingPunct="1">
              <a:defRPr sz="1500" kern="1200" smtId="4294967295">
                <a:solidFill>
                  <a:schemeClr val="tx1"/>
                </a:solidFill>
                <a:latin typeface="+mn-lt"/>
                <a:ea typeface="+mn-ea"/>
                <a:cs typeface="+mn-cs"/>
              </a:defRPr>
            </a:lvl2pPr>
            <a:lvl3pPr marL="811821" algn="l" defTabSz="811821" rtl="0" eaLnBrk="1" latinLnBrk="0" hangingPunct="1">
              <a:defRPr sz="1500" kern="1200" smtId="4294967295">
                <a:solidFill>
                  <a:schemeClr val="tx1"/>
                </a:solidFill>
                <a:latin typeface="+mn-lt"/>
                <a:ea typeface="+mn-ea"/>
                <a:cs typeface="+mn-cs"/>
              </a:defRPr>
            </a:lvl3pPr>
            <a:lvl4pPr marL="1217733" algn="l" defTabSz="811821" rtl="0" eaLnBrk="1" latinLnBrk="0" hangingPunct="1">
              <a:defRPr sz="1500" kern="1200" smtId="4294967295">
                <a:solidFill>
                  <a:schemeClr val="tx1"/>
                </a:solidFill>
                <a:latin typeface="+mn-lt"/>
                <a:ea typeface="+mn-ea"/>
                <a:cs typeface="+mn-cs"/>
              </a:defRPr>
            </a:lvl4pPr>
            <a:lvl5pPr marL="1623643" algn="l" defTabSz="811821" rtl="0" eaLnBrk="1" latinLnBrk="0" hangingPunct="1">
              <a:defRPr sz="1500" kern="1200" smtId="4294967295">
                <a:solidFill>
                  <a:schemeClr val="tx1"/>
                </a:solidFill>
                <a:latin typeface="+mn-lt"/>
                <a:ea typeface="+mn-ea"/>
                <a:cs typeface="+mn-cs"/>
              </a:defRPr>
            </a:lvl5pPr>
            <a:lvl6pPr marL="2029556" algn="l" defTabSz="811821" rtl="0" eaLnBrk="1" latinLnBrk="0" hangingPunct="1">
              <a:defRPr sz="1500" kern="1200" smtId="4294967295">
                <a:solidFill>
                  <a:schemeClr val="tx1"/>
                </a:solidFill>
                <a:latin typeface="+mn-lt"/>
                <a:ea typeface="+mn-ea"/>
                <a:cs typeface="+mn-cs"/>
              </a:defRPr>
            </a:lvl6pPr>
            <a:lvl7pPr marL="2435466" algn="l" defTabSz="811821" rtl="0" eaLnBrk="1" latinLnBrk="0" hangingPunct="1">
              <a:defRPr sz="1500" kern="1200" smtId="4294967295">
                <a:solidFill>
                  <a:schemeClr val="tx1"/>
                </a:solidFill>
                <a:latin typeface="+mn-lt"/>
                <a:ea typeface="+mn-ea"/>
                <a:cs typeface="+mn-cs"/>
              </a:defRPr>
            </a:lvl7pPr>
            <a:lvl8pPr marL="2841377" algn="l" defTabSz="811821" rtl="0" eaLnBrk="1" latinLnBrk="0" hangingPunct="1">
              <a:defRPr sz="1500" kern="1200" smtId="4294967295">
                <a:solidFill>
                  <a:schemeClr val="tx1"/>
                </a:solidFill>
                <a:latin typeface="+mn-lt"/>
                <a:ea typeface="+mn-ea"/>
                <a:cs typeface="+mn-cs"/>
              </a:defRPr>
            </a:lvl8pPr>
          </a:lstStyle>
          <a:p>
            <a:pPr algn="ctr" defTabSz="900508" fontAlgn="base">
              <a:lnSpc>
                <a:spcPct val="90000"/>
              </a:lnSpc>
              <a:spcBef>
                <a:spcPct val="0"/>
              </a:spcBef>
              <a:spcAft>
                <a:spcPct val="0"/>
              </a:spcAft>
            </a:pPr>
            <a:endParaRPr lang="en-US" sz="2318" smtClean="0">
              <a:gradFill>
                <a:gsLst>
                  <a:gs pos="0">
                    <a:srgbClr val="FFFFFF"/>
                  </a:gs>
                  <a:gs pos="100000">
                    <a:srgbClr val="FFFFFF"/>
                  </a:gs>
                </a:gsLst>
                <a:lin ang="5400000" scaled="0"/>
                <a:tileRect/>
              </a:gradFill>
              <a:ea typeface="Segoe UI" pitchFamily="34" charset="0"/>
              <a:cs typeface="Segoe UI" pitchFamily="34" charset="0"/>
            </a:endParaRPr>
          </a:p>
        </p:txBody>
      </p:sp>
      <p:sp>
        <p:nvSpPr>
          <p:cNvPr id="9" name="Rectangle 8"/>
          <p:cNvSpPr/>
          <p:nvPr userDrawn="1"/>
        </p:nvSpPr>
        <p:spPr bwMode="auto">
          <a:xfrm>
            <a:off x="457200" y="3424301"/>
            <a:ext cx="2926080" cy="2971800"/>
          </a:xfrm>
          <a:prstGeom prst="rect">
            <a:avLst/>
          </a:prstGeom>
          <a:solidFill>
            <a:schemeClr val="bg1">
              <a:lumMod val="95000"/>
            </a:schemeClr>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1316" tIns="113053" rIns="141316" bIns="113053" numCol="1" spcCol="0" rtlCol="0" fromWordArt="0" anchor="t" anchorCtr="0" forceAA="0" compatLnSpc="1">
            <a:prstTxWarp prst="textNoShape">
              <a:avLst/>
            </a:prstTxWarp>
            <a:noAutofit/>
          </a:bodyPr>
          <a:lstStyle>
            <a:defPPr>
              <a:defRPr lang="en-US" smtId="4294967295"/>
            </a:defPPr>
            <a:lvl1pPr marL="0" algn="l" defTabSz="811821" rtl="0" eaLnBrk="1" latinLnBrk="0" hangingPunct="1">
              <a:defRPr sz="1500" kern="1200" smtId="4294967295">
                <a:solidFill>
                  <a:schemeClr val="tx1"/>
                </a:solidFill>
                <a:latin typeface="+mn-lt"/>
                <a:ea typeface="+mn-ea"/>
                <a:cs typeface="+mn-cs"/>
              </a:defRPr>
            </a:lvl1pPr>
            <a:lvl2pPr marL="405911" algn="l" defTabSz="811821" rtl="0" eaLnBrk="1" latinLnBrk="0" hangingPunct="1">
              <a:defRPr sz="1500" kern="1200" smtId="4294967295">
                <a:solidFill>
                  <a:schemeClr val="tx1"/>
                </a:solidFill>
                <a:latin typeface="+mn-lt"/>
                <a:ea typeface="+mn-ea"/>
                <a:cs typeface="+mn-cs"/>
              </a:defRPr>
            </a:lvl2pPr>
            <a:lvl3pPr marL="811821" algn="l" defTabSz="811821" rtl="0" eaLnBrk="1" latinLnBrk="0" hangingPunct="1">
              <a:defRPr sz="1500" kern="1200" smtId="4294967295">
                <a:solidFill>
                  <a:schemeClr val="tx1"/>
                </a:solidFill>
                <a:latin typeface="+mn-lt"/>
                <a:ea typeface="+mn-ea"/>
                <a:cs typeface="+mn-cs"/>
              </a:defRPr>
            </a:lvl3pPr>
            <a:lvl4pPr marL="1217733" algn="l" defTabSz="811821" rtl="0" eaLnBrk="1" latinLnBrk="0" hangingPunct="1">
              <a:defRPr sz="1500" kern="1200" smtId="4294967295">
                <a:solidFill>
                  <a:schemeClr val="tx1"/>
                </a:solidFill>
                <a:latin typeface="+mn-lt"/>
                <a:ea typeface="+mn-ea"/>
                <a:cs typeface="+mn-cs"/>
              </a:defRPr>
            </a:lvl4pPr>
            <a:lvl5pPr marL="1623643" algn="l" defTabSz="811821" rtl="0" eaLnBrk="1" latinLnBrk="0" hangingPunct="1">
              <a:defRPr sz="1500" kern="1200" smtId="4294967295">
                <a:solidFill>
                  <a:schemeClr val="tx1"/>
                </a:solidFill>
                <a:latin typeface="+mn-lt"/>
                <a:ea typeface="+mn-ea"/>
                <a:cs typeface="+mn-cs"/>
              </a:defRPr>
            </a:lvl5pPr>
            <a:lvl6pPr marL="2029556" algn="l" defTabSz="811821" rtl="0" eaLnBrk="1" latinLnBrk="0" hangingPunct="1">
              <a:defRPr sz="1500" kern="1200" smtId="4294967295">
                <a:solidFill>
                  <a:schemeClr val="tx1"/>
                </a:solidFill>
                <a:latin typeface="+mn-lt"/>
                <a:ea typeface="+mn-ea"/>
                <a:cs typeface="+mn-cs"/>
              </a:defRPr>
            </a:lvl6pPr>
            <a:lvl7pPr marL="2435466" algn="l" defTabSz="811821" rtl="0" eaLnBrk="1" latinLnBrk="0" hangingPunct="1">
              <a:defRPr sz="1500" kern="1200" smtId="4294967295">
                <a:solidFill>
                  <a:schemeClr val="tx1"/>
                </a:solidFill>
                <a:latin typeface="+mn-lt"/>
                <a:ea typeface="+mn-ea"/>
                <a:cs typeface="+mn-cs"/>
              </a:defRPr>
            </a:lvl7pPr>
            <a:lvl8pPr marL="2841377" algn="l" defTabSz="811821" rtl="0" eaLnBrk="1" latinLnBrk="0" hangingPunct="1">
              <a:defRPr sz="1500" kern="1200" smtId="4294967295">
                <a:solidFill>
                  <a:schemeClr val="tx1"/>
                </a:solidFill>
                <a:latin typeface="+mn-lt"/>
                <a:ea typeface="+mn-ea"/>
                <a:cs typeface="+mn-cs"/>
              </a:defRPr>
            </a:lvl8pPr>
          </a:lstStyle>
          <a:p>
            <a:pPr algn="ctr" defTabSz="900508" fontAlgn="base">
              <a:lnSpc>
                <a:spcPct val="90000"/>
              </a:lnSpc>
              <a:spcBef>
                <a:spcPct val="0"/>
              </a:spcBef>
              <a:spcAft>
                <a:spcPct val="0"/>
              </a:spcAft>
            </a:pPr>
            <a:endParaRPr lang="en-US" sz="2318" smtClean="0">
              <a:gradFill>
                <a:gsLst>
                  <a:gs pos="0">
                    <a:srgbClr val="FFFFFF"/>
                  </a:gs>
                  <a:gs pos="100000">
                    <a:srgbClr val="FFFFFF"/>
                  </a:gs>
                </a:gsLst>
                <a:lin ang="5400000" scaled="0"/>
                <a:tileRect/>
              </a:gradFill>
              <a:ea typeface="Segoe UI" pitchFamily="34" charset="0"/>
              <a:cs typeface="Segoe UI" pitchFamily="34" charset="0"/>
            </a:endParaRPr>
          </a:p>
        </p:txBody>
      </p:sp>
      <p:sp>
        <p:nvSpPr>
          <p:cNvPr id="11" name="Rectangle 10"/>
          <p:cNvSpPr/>
          <p:nvPr userDrawn="1"/>
        </p:nvSpPr>
        <p:spPr bwMode="auto">
          <a:xfrm>
            <a:off x="6400800" y="3424301"/>
            <a:ext cx="2926080" cy="2971800"/>
          </a:xfrm>
          <a:prstGeom prst="rect">
            <a:avLst/>
          </a:prstGeom>
          <a:solidFill>
            <a:schemeClr val="accent2"/>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1316" tIns="113053" rIns="141316" bIns="113053" numCol="1" spcCol="0" rtlCol="0" fromWordArt="0" anchor="t" anchorCtr="0" forceAA="0" compatLnSpc="1">
            <a:prstTxWarp prst="textNoShape">
              <a:avLst/>
            </a:prstTxWarp>
            <a:noAutofit/>
          </a:bodyPr>
          <a:lstStyle>
            <a:defPPr>
              <a:defRPr lang="en-US" smtId="4294967295"/>
            </a:defPPr>
            <a:lvl1pPr marL="0" algn="l" defTabSz="811821" rtl="0" eaLnBrk="1" latinLnBrk="0" hangingPunct="1">
              <a:defRPr sz="1500" kern="1200" smtId="4294967295">
                <a:solidFill>
                  <a:schemeClr val="tx1"/>
                </a:solidFill>
                <a:latin typeface="+mn-lt"/>
                <a:ea typeface="+mn-ea"/>
                <a:cs typeface="+mn-cs"/>
              </a:defRPr>
            </a:lvl1pPr>
            <a:lvl2pPr marL="405911" algn="l" defTabSz="811821" rtl="0" eaLnBrk="1" latinLnBrk="0" hangingPunct="1">
              <a:defRPr sz="1500" kern="1200" smtId="4294967295">
                <a:solidFill>
                  <a:schemeClr val="tx1"/>
                </a:solidFill>
                <a:latin typeface="+mn-lt"/>
                <a:ea typeface="+mn-ea"/>
                <a:cs typeface="+mn-cs"/>
              </a:defRPr>
            </a:lvl2pPr>
            <a:lvl3pPr marL="811821" algn="l" defTabSz="811821" rtl="0" eaLnBrk="1" latinLnBrk="0" hangingPunct="1">
              <a:defRPr sz="1500" kern="1200" smtId="4294967295">
                <a:solidFill>
                  <a:schemeClr val="tx1"/>
                </a:solidFill>
                <a:latin typeface="+mn-lt"/>
                <a:ea typeface="+mn-ea"/>
                <a:cs typeface="+mn-cs"/>
              </a:defRPr>
            </a:lvl3pPr>
            <a:lvl4pPr marL="1217733" algn="l" defTabSz="811821" rtl="0" eaLnBrk="1" latinLnBrk="0" hangingPunct="1">
              <a:defRPr sz="1500" kern="1200" smtId="4294967295">
                <a:solidFill>
                  <a:schemeClr val="tx1"/>
                </a:solidFill>
                <a:latin typeface="+mn-lt"/>
                <a:ea typeface="+mn-ea"/>
                <a:cs typeface="+mn-cs"/>
              </a:defRPr>
            </a:lvl4pPr>
            <a:lvl5pPr marL="1623643" algn="l" defTabSz="811821" rtl="0" eaLnBrk="1" latinLnBrk="0" hangingPunct="1">
              <a:defRPr sz="1500" kern="1200" smtId="4294967295">
                <a:solidFill>
                  <a:schemeClr val="tx1"/>
                </a:solidFill>
                <a:latin typeface="+mn-lt"/>
                <a:ea typeface="+mn-ea"/>
                <a:cs typeface="+mn-cs"/>
              </a:defRPr>
            </a:lvl5pPr>
            <a:lvl6pPr marL="2029556" algn="l" defTabSz="811821" rtl="0" eaLnBrk="1" latinLnBrk="0" hangingPunct="1">
              <a:defRPr sz="1500" kern="1200" smtId="4294967295">
                <a:solidFill>
                  <a:schemeClr val="tx1"/>
                </a:solidFill>
                <a:latin typeface="+mn-lt"/>
                <a:ea typeface="+mn-ea"/>
                <a:cs typeface="+mn-cs"/>
              </a:defRPr>
            </a:lvl6pPr>
            <a:lvl7pPr marL="2435466" algn="l" defTabSz="811821" rtl="0" eaLnBrk="1" latinLnBrk="0" hangingPunct="1">
              <a:defRPr sz="1500" kern="1200" smtId="4294967295">
                <a:solidFill>
                  <a:schemeClr val="tx1"/>
                </a:solidFill>
                <a:latin typeface="+mn-lt"/>
                <a:ea typeface="+mn-ea"/>
                <a:cs typeface="+mn-cs"/>
              </a:defRPr>
            </a:lvl7pPr>
            <a:lvl8pPr marL="2841377" algn="l" defTabSz="811821" rtl="0" eaLnBrk="1" latinLnBrk="0" hangingPunct="1">
              <a:defRPr sz="1500" kern="1200" smtId="4294967295">
                <a:solidFill>
                  <a:schemeClr val="tx1"/>
                </a:solidFill>
                <a:latin typeface="+mn-lt"/>
                <a:ea typeface="+mn-ea"/>
                <a:cs typeface="+mn-cs"/>
              </a:defRPr>
            </a:lvl8pPr>
          </a:lstStyle>
          <a:p>
            <a:pPr algn="ctr" defTabSz="900508" fontAlgn="base">
              <a:lnSpc>
                <a:spcPct val="90000"/>
              </a:lnSpc>
              <a:spcBef>
                <a:spcPct val="0"/>
              </a:spcBef>
              <a:spcAft>
                <a:spcPct val="0"/>
              </a:spcAft>
            </a:pPr>
            <a:endParaRPr lang="en-US" sz="2318" smtClean="0">
              <a:gradFill>
                <a:gsLst>
                  <a:gs pos="0">
                    <a:srgbClr val="FFFFFF"/>
                  </a:gs>
                  <a:gs pos="100000">
                    <a:srgbClr val="FFFFFF"/>
                  </a:gs>
                </a:gsLst>
                <a:lin ang="5400000" scaled="0"/>
                <a:tileRect/>
              </a:gradFill>
              <a:ea typeface="Segoe UI" pitchFamily="34" charset="0"/>
              <a:cs typeface="Segoe UI" pitchFamily="34" charset="0"/>
            </a:endParaRPr>
          </a:p>
        </p:txBody>
      </p:sp>
      <p:pic>
        <p:nvPicPr>
          <p:cNvPr id="14" name="Picture 13"/>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bwMode="invGray">
          <a:xfrm>
            <a:off x="10896600" y="7098814"/>
            <a:ext cx="1447800" cy="306894"/>
          </a:xfrm>
          <a:prstGeom prst="rect">
            <a:avLst/>
          </a:prstGeom>
        </p:spPr>
      </p:pic>
      <p:sp>
        <p:nvSpPr>
          <p:cNvPr id="16" name="Text Placeholder 15"/>
          <p:cNvSpPr>
            <a:spLocks noGrp="1"/>
          </p:cNvSpPr>
          <p:nvPr>
            <p:ph type="body" sz="quarter" idx="10"/>
          </p:nvPr>
        </p:nvSpPr>
        <p:spPr>
          <a:xfrm>
            <a:off x="457200" y="452438"/>
            <a:ext cx="2926080" cy="2926141"/>
          </a:xfrm>
        </p:spPr>
        <p:txBody>
          <a:bodyPr wrap="square" lIns="182880" tIns="146304" rIns="182880" bIns="146304" anchor="b">
            <a:noAutofit/>
          </a:bodyPr>
          <a:lstStyle>
            <a:lvl1pPr algn="r">
              <a:defRPr sz="3200">
                <a:gradFill>
                  <a:gsLst>
                    <a:gs pos="24779">
                      <a:srgbClr val="FFFFFF"/>
                    </a:gs>
                    <a:gs pos="67000">
                      <a:srgbClr val="FFFFFF"/>
                    </a:gs>
                  </a:gsLst>
                  <a:lin ang="5400000" scaled="1"/>
                  <a:tileRect/>
                </a:gradFill>
              </a:defRPr>
            </a:lvl1pPr>
            <a:lvl2pPr algn="r">
              <a:defRPr>
                <a:gradFill>
                  <a:gsLst>
                    <a:gs pos="24779">
                      <a:srgbClr val="FFFFFF"/>
                    </a:gs>
                    <a:gs pos="67000">
                      <a:srgbClr val="FFFFFF"/>
                    </a:gs>
                  </a:gsLst>
                  <a:lin ang="5400000" scaled="1"/>
                  <a:tileRect/>
                </a:gradFill>
              </a:defRPr>
            </a:lvl2pPr>
            <a:lvl3pPr algn="r">
              <a:defRPr>
                <a:gradFill>
                  <a:gsLst>
                    <a:gs pos="24779">
                      <a:srgbClr val="FFFFFF"/>
                    </a:gs>
                    <a:gs pos="67000">
                      <a:srgbClr val="FFFFFF"/>
                    </a:gs>
                  </a:gsLst>
                  <a:lin ang="5400000" scaled="1"/>
                  <a:tileRect/>
                </a:gradFill>
              </a:defRPr>
            </a:lvl3pPr>
            <a:lvl4pPr algn="r">
              <a:defRPr>
                <a:gradFill>
                  <a:gsLst>
                    <a:gs pos="24779">
                      <a:srgbClr val="FFFFFF"/>
                    </a:gs>
                    <a:gs pos="67000">
                      <a:srgbClr val="FFFFFF"/>
                    </a:gs>
                  </a:gsLst>
                  <a:lin ang="5400000" scaled="1"/>
                  <a:tileRect/>
                </a:gradFill>
              </a:defRPr>
            </a:lvl4pPr>
            <a:lvl5pPr algn="r">
              <a:defRPr>
                <a:gradFill>
                  <a:gsLst>
                    <a:gs pos="24779">
                      <a:srgbClr val="FFFFFF"/>
                    </a:gs>
                    <a:gs pos="67000">
                      <a:srgbClr val="FFFFFF"/>
                    </a:gs>
                  </a:gsLst>
                  <a:lin ang="5400000" scaled="1"/>
                  <a:tileRect/>
                </a:gradFill>
              </a:defRPr>
            </a:lvl5pPr>
          </a:lstStyle>
          <a:p>
            <a:pPr lvl="0"/>
            <a:r>
              <a:rPr lang="en-US" smtClean="0"/>
              <a:t>Click to edit Master text styles</a:t>
            </a:r>
          </a:p>
        </p:txBody>
      </p:sp>
      <p:sp>
        <p:nvSpPr>
          <p:cNvPr id="31" name="Freeform 6"/>
          <p:cNvSpPr>
            <a:spLocks noEditPoints="1"/>
          </p:cNvSpPr>
          <p:nvPr userDrawn="1"/>
        </p:nvSpPr>
        <p:spPr bwMode="auto">
          <a:xfrm>
            <a:off x="10147300" y="1390650"/>
            <a:ext cx="1422400" cy="1049338"/>
          </a:xfrm>
          <a:custGeom>
            <a:gdLst>
              <a:gd name="T0" fmla="*/ 299 w 896"/>
              <a:gd name="T1" fmla="*/ 240 h 661"/>
              <a:gd name="T2" fmla="*/ 299 w 896"/>
              <a:gd name="T3" fmla="*/ 601 h 661"/>
              <a:gd name="T4" fmla="*/ 60 w 896"/>
              <a:gd name="T5" fmla="*/ 601 h 661"/>
              <a:gd name="T6" fmla="*/ 60 w 896"/>
              <a:gd name="T7" fmla="*/ 240 h 661"/>
              <a:gd name="T8" fmla="*/ 299 w 896"/>
              <a:gd name="T9" fmla="*/ 240 h 661"/>
              <a:gd name="T10" fmla="*/ 358 w 896"/>
              <a:gd name="T11" fmla="*/ 180 h 661"/>
              <a:gd name="T12" fmla="*/ 0 w 896"/>
              <a:gd name="T13" fmla="*/ 180 h 661"/>
              <a:gd name="T14" fmla="*/ 0 w 896"/>
              <a:gd name="T15" fmla="*/ 661 h 661"/>
              <a:gd name="T16" fmla="*/ 358 w 896"/>
              <a:gd name="T17" fmla="*/ 661 h 661"/>
              <a:gd name="T18" fmla="*/ 358 w 896"/>
              <a:gd name="T19" fmla="*/ 180 h 661"/>
              <a:gd name="T20" fmla="*/ 358 w 896"/>
              <a:gd name="T21" fmla="*/ 180 h 661"/>
              <a:gd name="T22" fmla="*/ 0 w 896"/>
              <a:gd name="T23" fmla="*/ 0 h 661"/>
              <a:gd name="T24" fmla="*/ 0 w 896"/>
              <a:gd name="T25" fmla="*/ 30 h 661"/>
              <a:gd name="T26" fmla="*/ 0 w 896"/>
              <a:gd name="T27" fmla="*/ 60 h 661"/>
              <a:gd name="T28" fmla="*/ 0 w 896"/>
              <a:gd name="T29" fmla="*/ 120 h 661"/>
              <a:gd name="T30" fmla="*/ 60 w 896"/>
              <a:gd name="T31" fmla="*/ 120 h 661"/>
              <a:gd name="T32" fmla="*/ 60 w 896"/>
              <a:gd name="T33" fmla="*/ 60 h 661"/>
              <a:gd name="T34" fmla="*/ 836 w 896"/>
              <a:gd name="T35" fmla="*/ 60 h 661"/>
              <a:gd name="T36" fmla="*/ 836 w 896"/>
              <a:gd name="T37" fmla="*/ 481 h 661"/>
              <a:gd name="T38" fmla="*/ 418 w 896"/>
              <a:gd name="T39" fmla="*/ 481 h 661"/>
              <a:gd name="T40" fmla="*/ 418 w 896"/>
              <a:gd name="T41" fmla="*/ 541 h 661"/>
              <a:gd name="T42" fmla="*/ 418 w 896"/>
              <a:gd name="T43" fmla="*/ 601 h 661"/>
              <a:gd name="T44" fmla="*/ 418 w 896"/>
              <a:gd name="T45" fmla="*/ 661 h 661"/>
              <a:gd name="T46" fmla="*/ 597 w 896"/>
              <a:gd name="T47" fmla="*/ 661 h 661"/>
              <a:gd name="T48" fmla="*/ 597 w 896"/>
              <a:gd name="T49" fmla="*/ 601 h 661"/>
              <a:gd name="T50" fmla="*/ 478 w 896"/>
              <a:gd name="T51" fmla="*/ 601 h 661"/>
              <a:gd name="T52" fmla="*/ 478 w 896"/>
              <a:gd name="T53" fmla="*/ 541 h 661"/>
              <a:gd name="T54" fmla="*/ 836 w 896"/>
              <a:gd name="T55" fmla="*/ 541 h 661"/>
              <a:gd name="T56" fmla="*/ 866 w 896"/>
              <a:gd name="T57" fmla="*/ 541 h 661"/>
              <a:gd name="T58" fmla="*/ 896 w 896"/>
              <a:gd name="T59" fmla="*/ 541 h 661"/>
              <a:gd name="T60" fmla="*/ 896 w 896"/>
              <a:gd name="T61" fmla="*/ 60 h 661"/>
              <a:gd name="T62" fmla="*/ 896 w 896"/>
              <a:gd name="T63" fmla="*/ 30 h 661"/>
              <a:gd name="T64" fmla="*/ 896 w 896"/>
              <a:gd name="T65" fmla="*/ 0 h 661"/>
              <a:gd name="T66" fmla="*/ 0 w 896"/>
              <a:gd name="T67" fmla="*/ 0 h 66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96" h="661">
                <a:moveTo>
                  <a:pt x="299" y="240"/>
                </a:moveTo>
                <a:lnTo>
                  <a:pt x="299" y="601"/>
                </a:lnTo>
                <a:lnTo>
                  <a:pt x="60" y="601"/>
                </a:lnTo>
                <a:lnTo>
                  <a:pt x="60" y="240"/>
                </a:lnTo>
                <a:lnTo>
                  <a:pt x="299" y="240"/>
                </a:lnTo>
                <a:moveTo>
                  <a:pt x="358" y="180"/>
                </a:moveTo>
                <a:lnTo>
                  <a:pt x="0" y="180"/>
                </a:lnTo>
                <a:lnTo>
                  <a:pt x="0" y="661"/>
                </a:lnTo>
                <a:lnTo>
                  <a:pt x="358" y="661"/>
                </a:lnTo>
                <a:lnTo>
                  <a:pt x="358" y="180"/>
                </a:lnTo>
                <a:lnTo>
                  <a:pt x="358" y="180"/>
                </a:lnTo>
                <a:moveTo>
                  <a:pt x="0" y="0"/>
                </a:moveTo>
                <a:lnTo>
                  <a:pt x="0" y="30"/>
                </a:lnTo>
                <a:lnTo>
                  <a:pt x="0" y="60"/>
                </a:lnTo>
                <a:lnTo>
                  <a:pt x="0" y="120"/>
                </a:lnTo>
                <a:lnTo>
                  <a:pt x="60" y="120"/>
                </a:lnTo>
                <a:lnTo>
                  <a:pt x="60" y="60"/>
                </a:lnTo>
                <a:lnTo>
                  <a:pt x="836" y="60"/>
                </a:lnTo>
                <a:lnTo>
                  <a:pt x="836" y="481"/>
                </a:lnTo>
                <a:lnTo>
                  <a:pt x="418" y="481"/>
                </a:lnTo>
                <a:lnTo>
                  <a:pt x="418" y="541"/>
                </a:lnTo>
                <a:lnTo>
                  <a:pt x="418" y="601"/>
                </a:lnTo>
                <a:lnTo>
                  <a:pt x="418" y="661"/>
                </a:lnTo>
                <a:lnTo>
                  <a:pt x="597" y="661"/>
                </a:lnTo>
                <a:lnTo>
                  <a:pt x="597" y="601"/>
                </a:lnTo>
                <a:lnTo>
                  <a:pt x="478" y="601"/>
                </a:lnTo>
                <a:lnTo>
                  <a:pt x="478" y="541"/>
                </a:lnTo>
                <a:lnTo>
                  <a:pt x="836" y="541"/>
                </a:lnTo>
                <a:lnTo>
                  <a:pt x="866" y="541"/>
                </a:lnTo>
                <a:lnTo>
                  <a:pt x="896" y="541"/>
                </a:lnTo>
                <a:lnTo>
                  <a:pt x="896" y="60"/>
                </a:lnTo>
                <a:lnTo>
                  <a:pt x="896" y="30"/>
                </a:lnTo>
                <a:lnTo>
                  <a:pt x="896"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smtId="4294967295"/>
            </a:defPPr>
            <a:lvl1pPr marL="0" algn="l" defTabSz="811821" rtl="0" eaLnBrk="1" latinLnBrk="0" hangingPunct="1">
              <a:defRPr sz="1500" kern="1200" smtId="4294967295">
                <a:solidFill>
                  <a:schemeClr val="tx1"/>
                </a:solidFill>
                <a:latin typeface="+mn-lt"/>
                <a:ea typeface="+mn-ea"/>
                <a:cs typeface="+mn-cs"/>
              </a:defRPr>
            </a:lvl1pPr>
            <a:lvl2pPr marL="405911" algn="l" defTabSz="811821" rtl="0" eaLnBrk="1" latinLnBrk="0" hangingPunct="1">
              <a:defRPr sz="1500" kern="1200" smtId="4294967295">
                <a:solidFill>
                  <a:schemeClr val="tx1"/>
                </a:solidFill>
                <a:latin typeface="+mn-lt"/>
                <a:ea typeface="+mn-ea"/>
                <a:cs typeface="+mn-cs"/>
              </a:defRPr>
            </a:lvl2pPr>
            <a:lvl3pPr marL="811821" algn="l" defTabSz="811821" rtl="0" eaLnBrk="1" latinLnBrk="0" hangingPunct="1">
              <a:defRPr sz="1500" kern="1200" smtId="4294967295">
                <a:solidFill>
                  <a:schemeClr val="tx1"/>
                </a:solidFill>
                <a:latin typeface="+mn-lt"/>
                <a:ea typeface="+mn-ea"/>
                <a:cs typeface="+mn-cs"/>
              </a:defRPr>
            </a:lvl3pPr>
            <a:lvl4pPr marL="1217733" algn="l" defTabSz="811821" rtl="0" eaLnBrk="1" latinLnBrk="0" hangingPunct="1">
              <a:defRPr sz="1500" kern="1200" smtId="4294967295">
                <a:solidFill>
                  <a:schemeClr val="tx1"/>
                </a:solidFill>
                <a:latin typeface="+mn-lt"/>
                <a:ea typeface="+mn-ea"/>
                <a:cs typeface="+mn-cs"/>
              </a:defRPr>
            </a:lvl4pPr>
            <a:lvl5pPr marL="1623643" algn="l" defTabSz="811821" rtl="0" eaLnBrk="1" latinLnBrk="0" hangingPunct="1">
              <a:defRPr sz="1500" kern="1200" smtId="4294967295">
                <a:solidFill>
                  <a:schemeClr val="tx1"/>
                </a:solidFill>
                <a:latin typeface="+mn-lt"/>
                <a:ea typeface="+mn-ea"/>
                <a:cs typeface="+mn-cs"/>
              </a:defRPr>
            </a:lvl5pPr>
            <a:lvl6pPr marL="2029556" algn="l" defTabSz="811821" rtl="0" eaLnBrk="1" latinLnBrk="0" hangingPunct="1">
              <a:defRPr sz="1500" kern="1200" smtId="4294967295">
                <a:solidFill>
                  <a:schemeClr val="tx1"/>
                </a:solidFill>
                <a:latin typeface="+mn-lt"/>
                <a:ea typeface="+mn-ea"/>
                <a:cs typeface="+mn-cs"/>
              </a:defRPr>
            </a:lvl6pPr>
            <a:lvl7pPr marL="2435466" algn="l" defTabSz="811821" rtl="0" eaLnBrk="1" latinLnBrk="0" hangingPunct="1">
              <a:defRPr sz="1500" kern="1200" smtId="4294967295">
                <a:solidFill>
                  <a:schemeClr val="tx1"/>
                </a:solidFill>
                <a:latin typeface="+mn-lt"/>
                <a:ea typeface="+mn-ea"/>
                <a:cs typeface="+mn-cs"/>
              </a:defRPr>
            </a:lvl7pPr>
            <a:lvl8pPr marL="2841377" algn="l" defTabSz="811821" rtl="0" eaLnBrk="1" latinLnBrk="0" hangingPunct="1">
              <a:defRPr sz="1500" kern="1200" smtId="4294967295">
                <a:solidFill>
                  <a:schemeClr val="tx1"/>
                </a:solidFill>
                <a:latin typeface="+mn-lt"/>
                <a:ea typeface="+mn-ea"/>
                <a:cs typeface="+mn-cs"/>
              </a:defRPr>
            </a:lvl8pPr>
          </a:lstStyle>
          <a:p>
            <a:endParaRPr lang="en-US">
              <a:solidFill>
                <a:srgbClr val="000000"/>
              </a:solidFill>
            </a:endParaRPr>
          </a:p>
        </p:txBody>
      </p:sp>
      <p:sp>
        <p:nvSpPr>
          <p:cNvPr id="32" name="Freeform 5"/>
          <p:cNvSpPr>
            <a:spLocks noEditPoints="1"/>
          </p:cNvSpPr>
          <p:nvPr userDrawn="1"/>
        </p:nvSpPr>
        <p:spPr bwMode="auto">
          <a:xfrm>
            <a:off x="10147300" y="1390870"/>
            <a:ext cx="1422400" cy="1049338"/>
          </a:xfrm>
          <a:custGeom>
            <a:gdLst>
              <a:gd name="T0" fmla="*/ 299 w 896"/>
              <a:gd name="T1" fmla="*/ 240 h 661"/>
              <a:gd name="T2" fmla="*/ 299 w 896"/>
              <a:gd name="T3" fmla="*/ 601 h 661"/>
              <a:gd name="T4" fmla="*/ 60 w 896"/>
              <a:gd name="T5" fmla="*/ 601 h 661"/>
              <a:gd name="T6" fmla="*/ 60 w 896"/>
              <a:gd name="T7" fmla="*/ 240 h 661"/>
              <a:gd name="T8" fmla="*/ 299 w 896"/>
              <a:gd name="T9" fmla="*/ 240 h 661"/>
              <a:gd name="T10" fmla="*/ 358 w 896"/>
              <a:gd name="T11" fmla="*/ 180 h 661"/>
              <a:gd name="T12" fmla="*/ 0 w 896"/>
              <a:gd name="T13" fmla="*/ 180 h 661"/>
              <a:gd name="T14" fmla="*/ 0 w 896"/>
              <a:gd name="T15" fmla="*/ 661 h 661"/>
              <a:gd name="T16" fmla="*/ 358 w 896"/>
              <a:gd name="T17" fmla="*/ 661 h 661"/>
              <a:gd name="T18" fmla="*/ 358 w 896"/>
              <a:gd name="T19" fmla="*/ 180 h 661"/>
              <a:gd name="T20" fmla="*/ 358 w 896"/>
              <a:gd name="T21" fmla="*/ 180 h 661"/>
              <a:gd name="T22" fmla="*/ 0 w 896"/>
              <a:gd name="T23" fmla="*/ 0 h 661"/>
              <a:gd name="T24" fmla="*/ 0 w 896"/>
              <a:gd name="T25" fmla="*/ 30 h 661"/>
              <a:gd name="T26" fmla="*/ 0 w 896"/>
              <a:gd name="T27" fmla="*/ 60 h 661"/>
              <a:gd name="T28" fmla="*/ 0 w 896"/>
              <a:gd name="T29" fmla="*/ 120 h 661"/>
              <a:gd name="T30" fmla="*/ 60 w 896"/>
              <a:gd name="T31" fmla="*/ 120 h 661"/>
              <a:gd name="T32" fmla="*/ 60 w 896"/>
              <a:gd name="T33" fmla="*/ 60 h 661"/>
              <a:gd name="T34" fmla="*/ 836 w 896"/>
              <a:gd name="T35" fmla="*/ 60 h 661"/>
              <a:gd name="T36" fmla="*/ 836 w 896"/>
              <a:gd name="T37" fmla="*/ 481 h 661"/>
              <a:gd name="T38" fmla="*/ 418 w 896"/>
              <a:gd name="T39" fmla="*/ 481 h 661"/>
              <a:gd name="T40" fmla="*/ 418 w 896"/>
              <a:gd name="T41" fmla="*/ 541 h 661"/>
              <a:gd name="T42" fmla="*/ 418 w 896"/>
              <a:gd name="T43" fmla="*/ 601 h 661"/>
              <a:gd name="T44" fmla="*/ 418 w 896"/>
              <a:gd name="T45" fmla="*/ 661 h 661"/>
              <a:gd name="T46" fmla="*/ 597 w 896"/>
              <a:gd name="T47" fmla="*/ 661 h 661"/>
              <a:gd name="T48" fmla="*/ 597 w 896"/>
              <a:gd name="T49" fmla="*/ 601 h 661"/>
              <a:gd name="T50" fmla="*/ 478 w 896"/>
              <a:gd name="T51" fmla="*/ 601 h 661"/>
              <a:gd name="T52" fmla="*/ 478 w 896"/>
              <a:gd name="T53" fmla="*/ 541 h 661"/>
              <a:gd name="T54" fmla="*/ 836 w 896"/>
              <a:gd name="T55" fmla="*/ 541 h 661"/>
              <a:gd name="T56" fmla="*/ 866 w 896"/>
              <a:gd name="T57" fmla="*/ 541 h 661"/>
              <a:gd name="T58" fmla="*/ 896 w 896"/>
              <a:gd name="T59" fmla="*/ 541 h 661"/>
              <a:gd name="T60" fmla="*/ 896 w 896"/>
              <a:gd name="T61" fmla="*/ 60 h 661"/>
              <a:gd name="T62" fmla="*/ 896 w 896"/>
              <a:gd name="T63" fmla="*/ 30 h 661"/>
              <a:gd name="T64" fmla="*/ 896 w 896"/>
              <a:gd name="T65" fmla="*/ 0 h 661"/>
              <a:gd name="T66" fmla="*/ 0 w 896"/>
              <a:gd name="T67" fmla="*/ 0 h 66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96" h="661">
                <a:moveTo>
                  <a:pt x="299" y="240"/>
                </a:moveTo>
                <a:lnTo>
                  <a:pt x="299" y="601"/>
                </a:lnTo>
                <a:lnTo>
                  <a:pt x="60" y="601"/>
                </a:lnTo>
                <a:lnTo>
                  <a:pt x="60" y="240"/>
                </a:lnTo>
                <a:lnTo>
                  <a:pt x="299" y="240"/>
                </a:lnTo>
                <a:close/>
                <a:moveTo>
                  <a:pt x="358" y="180"/>
                </a:moveTo>
                <a:lnTo>
                  <a:pt x="0" y="180"/>
                </a:lnTo>
                <a:lnTo>
                  <a:pt x="0" y="661"/>
                </a:lnTo>
                <a:lnTo>
                  <a:pt x="358" y="661"/>
                </a:lnTo>
                <a:lnTo>
                  <a:pt x="358" y="180"/>
                </a:lnTo>
                <a:lnTo>
                  <a:pt x="358" y="180"/>
                </a:lnTo>
                <a:close/>
                <a:moveTo>
                  <a:pt x="0" y="0"/>
                </a:moveTo>
                <a:lnTo>
                  <a:pt x="0" y="30"/>
                </a:lnTo>
                <a:lnTo>
                  <a:pt x="0" y="60"/>
                </a:lnTo>
                <a:lnTo>
                  <a:pt x="0" y="120"/>
                </a:lnTo>
                <a:lnTo>
                  <a:pt x="60" y="120"/>
                </a:lnTo>
                <a:lnTo>
                  <a:pt x="60" y="60"/>
                </a:lnTo>
                <a:lnTo>
                  <a:pt x="836" y="60"/>
                </a:lnTo>
                <a:lnTo>
                  <a:pt x="836" y="481"/>
                </a:lnTo>
                <a:lnTo>
                  <a:pt x="418" y="481"/>
                </a:lnTo>
                <a:lnTo>
                  <a:pt x="418" y="541"/>
                </a:lnTo>
                <a:lnTo>
                  <a:pt x="418" y="601"/>
                </a:lnTo>
                <a:lnTo>
                  <a:pt x="418" y="661"/>
                </a:lnTo>
                <a:lnTo>
                  <a:pt x="597" y="661"/>
                </a:lnTo>
                <a:lnTo>
                  <a:pt x="597" y="601"/>
                </a:lnTo>
                <a:lnTo>
                  <a:pt x="478" y="601"/>
                </a:lnTo>
                <a:lnTo>
                  <a:pt x="478" y="541"/>
                </a:lnTo>
                <a:lnTo>
                  <a:pt x="836" y="541"/>
                </a:lnTo>
                <a:lnTo>
                  <a:pt x="866" y="541"/>
                </a:lnTo>
                <a:lnTo>
                  <a:pt x="896" y="541"/>
                </a:lnTo>
                <a:lnTo>
                  <a:pt x="896" y="60"/>
                </a:lnTo>
                <a:lnTo>
                  <a:pt x="896" y="30"/>
                </a:lnTo>
                <a:lnTo>
                  <a:pt x="896" y="0"/>
                </a:lnTo>
                <a:lnTo>
                  <a:pt x="0"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defPPr>
              <a:defRPr lang="en-US" smtId="4294967295"/>
            </a:defPPr>
            <a:lvl1pPr marL="0" algn="l" defTabSz="811821" rtl="0" eaLnBrk="1" latinLnBrk="0" hangingPunct="1">
              <a:defRPr sz="1500" kern="1200" smtId="4294967295">
                <a:solidFill>
                  <a:schemeClr val="tx1"/>
                </a:solidFill>
                <a:latin typeface="+mn-lt"/>
                <a:ea typeface="+mn-ea"/>
                <a:cs typeface="+mn-cs"/>
              </a:defRPr>
            </a:lvl1pPr>
            <a:lvl2pPr marL="405911" algn="l" defTabSz="811821" rtl="0" eaLnBrk="1" latinLnBrk="0" hangingPunct="1">
              <a:defRPr sz="1500" kern="1200" smtId="4294967295">
                <a:solidFill>
                  <a:schemeClr val="tx1"/>
                </a:solidFill>
                <a:latin typeface="+mn-lt"/>
                <a:ea typeface="+mn-ea"/>
                <a:cs typeface="+mn-cs"/>
              </a:defRPr>
            </a:lvl2pPr>
            <a:lvl3pPr marL="811821" algn="l" defTabSz="811821" rtl="0" eaLnBrk="1" latinLnBrk="0" hangingPunct="1">
              <a:defRPr sz="1500" kern="1200" smtId="4294967295">
                <a:solidFill>
                  <a:schemeClr val="tx1"/>
                </a:solidFill>
                <a:latin typeface="+mn-lt"/>
                <a:ea typeface="+mn-ea"/>
                <a:cs typeface="+mn-cs"/>
              </a:defRPr>
            </a:lvl3pPr>
            <a:lvl4pPr marL="1217733" algn="l" defTabSz="811821" rtl="0" eaLnBrk="1" latinLnBrk="0" hangingPunct="1">
              <a:defRPr sz="1500" kern="1200" smtId="4294967295">
                <a:solidFill>
                  <a:schemeClr val="tx1"/>
                </a:solidFill>
                <a:latin typeface="+mn-lt"/>
                <a:ea typeface="+mn-ea"/>
                <a:cs typeface="+mn-cs"/>
              </a:defRPr>
            </a:lvl4pPr>
            <a:lvl5pPr marL="1623643" algn="l" defTabSz="811821" rtl="0" eaLnBrk="1" latinLnBrk="0" hangingPunct="1">
              <a:defRPr sz="1500" kern="1200" smtId="4294967295">
                <a:solidFill>
                  <a:schemeClr val="tx1"/>
                </a:solidFill>
                <a:latin typeface="+mn-lt"/>
                <a:ea typeface="+mn-ea"/>
                <a:cs typeface="+mn-cs"/>
              </a:defRPr>
            </a:lvl5pPr>
            <a:lvl6pPr marL="2029556" algn="l" defTabSz="811821" rtl="0" eaLnBrk="1" latinLnBrk="0" hangingPunct="1">
              <a:defRPr sz="1500" kern="1200" smtId="4294967295">
                <a:solidFill>
                  <a:schemeClr val="tx1"/>
                </a:solidFill>
                <a:latin typeface="+mn-lt"/>
                <a:ea typeface="+mn-ea"/>
                <a:cs typeface="+mn-cs"/>
              </a:defRPr>
            </a:lvl6pPr>
            <a:lvl7pPr marL="2435466" algn="l" defTabSz="811821" rtl="0" eaLnBrk="1" latinLnBrk="0" hangingPunct="1">
              <a:defRPr sz="1500" kern="1200" smtId="4294967295">
                <a:solidFill>
                  <a:schemeClr val="tx1"/>
                </a:solidFill>
                <a:latin typeface="+mn-lt"/>
                <a:ea typeface="+mn-ea"/>
                <a:cs typeface="+mn-cs"/>
              </a:defRPr>
            </a:lvl7pPr>
            <a:lvl8pPr marL="2841377" algn="l" defTabSz="811821" rtl="0" eaLnBrk="1" latinLnBrk="0" hangingPunct="1">
              <a:defRPr sz="1500" kern="1200" smtId="4294967295">
                <a:solidFill>
                  <a:schemeClr val="tx1"/>
                </a:solidFill>
                <a:latin typeface="+mn-lt"/>
                <a:ea typeface="+mn-ea"/>
                <a:cs typeface="+mn-cs"/>
              </a:defRPr>
            </a:lvl8pPr>
          </a:lstStyle>
          <a:p>
            <a:endParaRPr lang="en-US">
              <a:solidFill>
                <a:srgbClr val="000000"/>
              </a:solidFill>
            </a:endParaRPr>
          </a:p>
        </p:txBody>
      </p:sp>
      <p:sp>
        <p:nvSpPr>
          <p:cNvPr id="37" name="Freeform 10"/>
          <p:cNvSpPr>
            <a:spLocks noEditPoints="1"/>
          </p:cNvSpPr>
          <p:nvPr userDrawn="1"/>
        </p:nvSpPr>
        <p:spPr bwMode="auto">
          <a:xfrm>
            <a:off x="7095490" y="4375214"/>
            <a:ext cx="1536700" cy="1069975"/>
          </a:xfrm>
          <a:custGeom>
            <a:gdLst>
              <a:gd name="T0" fmla="*/ 94 w 128"/>
              <a:gd name="T1" fmla="*/ 88 h 88"/>
              <a:gd name="T2" fmla="*/ 28 w 128"/>
              <a:gd name="T3" fmla="*/ 88 h 88"/>
              <a:gd name="T4" fmla="*/ 0 w 128"/>
              <a:gd name="T5" fmla="*/ 60 h 88"/>
              <a:gd name="T6" fmla="*/ 28 w 128"/>
              <a:gd name="T7" fmla="*/ 32 h 88"/>
              <a:gd name="T8" fmla="*/ 64 w 128"/>
              <a:gd name="T9" fmla="*/ 0 h 88"/>
              <a:gd name="T10" fmla="*/ 96 w 128"/>
              <a:gd name="T11" fmla="*/ 20 h 88"/>
              <a:gd name="T12" fmla="*/ 128 w 128"/>
              <a:gd name="T13" fmla="*/ 54 h 88"/>
              <a:gd name="T14" fmla="*/ 94 w 128"/>
              <a:gd name="T15" fmla="*/ 88 h 88"/>
              <a:gd name="T16" fmla="*/ 28 w 128"/>
              <a:gd name="T17" fmla="*/ 40 h 88"/>
              <a:gd name="T18" fmla="*/ 8 w 128"/>
              <a:gd name="T19" fmla="*/ 60 h 88"/>
              <a:gd name="T20" fmla="*/ 28 w 128"/>
              <a:gd name="T21" fmla="*/ 80 h 88"/>
              <a:gd name="T22" fmla="*/ 94 w 128"/>
              <a:gd name="T23" fmla="*/ 80 h 88"/>
              <a:gd name="T24" fmla="*/ 120 w 128"/>
              <a:gd name="T25" fmla="*/ 54 h 88"/>
              <a:gd name="T26" fmla="*/ 94 w 128"/>
              <a:gd name="T27" fmla="*/ 28 h 88"/>
              <a:gd name="T28" fmla="*/ 91 w 128"/>
              <a:gd name="T29" fmla="*/ 28 h 88"/>
              <a:gd name="T30" fmla="*/ 90 w 128"/>
              <a:gd name="T31" fmla="*/ 25 h 88"/>
              <a:gd name="T32" fmla="*/ 64 w 128"/>
              <a:gd name="T33" fmla="*/ 8 h 88"/>
              <a:gd name="T34" fmla="*/ 36 w 128"/>
              <a:gd name="T35" fmla="*/ 36 h 88"/>
              <a:gd name="T36" fmla="*/ 36 w 128"/>
              <a:gd name="T37" fmla="*/ 41 h 88"/>
              <a:gd name="T38" fmla="*/ 31 w 128"/>
              <a:gd name="T39" fmla="*/ 40 h 88"/>
              <a:gd name="T40" fmla="*/ 28 w 128"/>
              <a:gd name="T41" fmla="*/ 40 h 8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88">
                <a:moveTo>
                  <a:pt x="94" y="88"/>
                </a:moveTo>
                <a:cubicBezTo>
                  <a:pt x="28" y="88"/>
                  <a:pt x="28" y="88"/>
                  <a:pt x="28" y="88"/>
                </a:cubicBezTo>
                <a:cubicBezTo>
                  <a:pt x="13" y="88"/>
                  <a:pt x="0" y="75"/>
                  <a:pt x="0" y="60"/>
                </a:cubicBezTo>
                <a:cubicBezTo>
                  <a:pt x="0" y="44"/>
                  <a:pt x="13" y="32"/>
                  <a:pt x="28" y="32"/>
                </a:cubicBezTo>
                <a:cubicBezTo>
                  <a:pt x="30" y="14"/>
                  <a:pt x="46" y="0"/>
                  <a:pt x="64" y="0"/>
                </a:cubicBezTo>
                <a:cubicBezTo>
                  <a:pt x="78" y="0"/>
                  <a:pt x="90" y="8"/>
                  <a:pt x="96" y="20"/>
                </a:cubicBezTo>
                <a:cubicBezTo>
                  <a:pt x="114" y="21"/>
                  <a:pt x="128" y="36"/>
                  <a:pt x="128" y="54"/>
                </a:cubicBezTo>
                <a:cubicBezTo>
                  <a:pt x="128" y="73"/>
                  <a:pt x="113" y="88"/>
                  <a:pt x="94" y="88"/>
                </a:cubicBezTo>
                <a:close/>
                <a:moveTo>
                  <a:pt x="28" y="40"/>
                </a:moveTo>
                <a:cubicBezTo>
                  <a:pt x="17" y="40"/>
                  <a:pt x="8" y="49"/>
                  <a:pt x="8" y="60"/>
                </a:cubicBezTo>
                <a:cubicBezTo>
                  <a:pt x="8" y="71"/>
                  <a:pt x="17" y="80"/>
                  <a:pt x="28" y="80"/>
                </a:cubicBezTo>
                <a:cubicBezTo>
                  <a:pt x="94" y="80"/>
                  <a:pt x="94" y="80"/>
                  <a:pt x="94" y="80"/>
                </a:cubicBezTo>
                <a:cubicBezTo>
                  <a:pt x="108" y="80"/>
                  <a:pt x="120" y="68"/>
                  <a:pt x="120" y="54"/>
                </a:cubicBezTo>
                <a:cubicBezTo>
                  <a:pt x="120" y="40"/>
                  <a:pt x="108" y="28"/>
                  <a:pt x="94" y="28"/>
                </a:cubicBezTo>
                <a:cubicBezTo>
                  <a:pt x="91" y="28"/>
                  <a:pt x="91" y="28"/>
                  <a:pt x="91" y="28"/>
                </a:cubicBezTo>
                <a:cubicBezTo>
                  <a:pt x="90" y="25"/>
                  <a:pt x="90" y="25"/>
                  <a:pt x="90" y="25"/>
                </a:cubicBezTo>
                <a:cubicBezTo>
                  <a:pt x="86" y="15"/>
                  <a:pt x="75" y="8"/>
                  <a:pt x="64" y="8"/>
                </a:cubicBezTo>
                <a:cubicBezTo>
                  <a:pt x="49" y="8"/>
                  <a:pt x="36" y="21"/>
                  <a:pt x="36" y="36"/>
                </a:cubicBezTo>
                <a:cubicBezTo>
                  <a:pt x="36" y="41"/>
                  <a:pt x="36" y="41"/>
                  <a:pt x="36" y="41"/>
                </a:cubicBezTo>
                <a:cubicBezTo>
                  <a:pt x="31" y="40"/>
                  <a:pt x="31" y="40"/>
                  <a:pt x="31" y="40"/>
                </a:cubicBezTo>
                <a:cubicBezTo>
                  <a:pt x="30" y="40"/>
                  <a:pt x="29" y="40"/>
                  <a:pt x="28" y="4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defPPr>
              <a:defRPr lang="en-US" smtId="4294967295"/>
            </a:defPPr>
            <a:lvl1pPr marL="0" algn="l" defTabSz="811821" rtl="0" eaLnBrk="1" latinLnBrk="0" hangingPunct="1">
              <a:defRPr sz="1500" kern="1200" smtId="4294967295">
                <a:solidFill>
                  <a:schemeClr val="tx1"/>
                </a:solidFill>
                <a:latin typeface="+mn-lt"/>
                <a:ea typeface="+mn-ea"/>
                <a:cs typeface="+mn-cs"/>
              </a:defRPr>
            </a:lvl1pPr>
            <a:lvl2pPr marL="405911" algn="l" defTabSz="811821" rtl="0" eaLnBrk="1" latinLnBrk="0" hangingPunct="1">
              <a:defRPr sz="1500" kern="1200" smtId="4294967295">
                <a:solidFill>
                  <a:schemeClr val="tx1"/>
                </a:solidFill>
                <a:latin typeface="+mn-lt"/>
                <a:ea typeface="+mn-ea"/>
                <a:cs typeface="+mn-cs"/>
              </a:defRPr>
            </a:lvl2pPr>
            <a:lvl3pPr marL="811821" algn="l" defTabSz="811821" rtl="0" eaLnBrk="1" latinLnBrk="0" hangingPunct="1">
              <a:defRPr sz="1500" kern="1200" smtId="4294967295">
                <a:solidFill>
                  <a:schemeClr val="tx1"/>
                </a:solidFill>
                <a:latin typeface="+mn-lt"/>
                <a:ea typeface="+mn-ea"/>
                <a:cs typeface="+mn-cs"/>
              </a:defRPr>
            </a:lvl3pPr>
            <a:lvl4pPr marL="1217733" algn="l" defTabSz="811821" rtl="0" eaLnBrk="1" latinLnBrk="0" hangingPunct="1">
              <a:defRPr sz="1500" kern="1200" smtId="4294967295">
                <a:solidFill>
                  <a:schemeClr val="tx1"/>
                </a:solidFill>
                <a:latin typeface="+mn-lt"/>
                <a:ea typeface="+mn-ea"/>
                <a:cs typeface="+mn-cs"/>
              </a:defRPr>
            </a:lvl4pPr>
            <a:lvl5pPr marL="1623643" algn="l" defTabSz="811821" rtl="0" eaLnBrk="1" latinLnBrk="0" hangingPunct="1">
              <a:defRPr sz="1500" kern="1200" smtId="4294967295">
                <a:solidFill>
                  <a:schemeClr val="tx1"/>
                </a:solidFill>
                <a:latin typeface="+mn-lt"/>
                <a:ea typeface="+mn-ea"/>
                <a:cs typeface="+mn-cs"/>
              </a:defRPr>
            </a:lvl5pPr>
            <a:lvl6pPr marL="2029556" algn="l" defTabSz="811821" rtl="0" eaLnBrk="1" latinLnBrk="0" hangingPunct="1">
              <a:defRPr sz="1500" kern="1200" smtId="4294967295">
                <a:solidFill>
                  <a:schemeClr val="tx1"/>
                </a:solidFill>
                <a:latin typeface="+mn-lt"/>
                <a:ea typeface="+mn-ea"/>
                <a:cs typeface="+mn-cs"/>
              </a:defRPr>
            </a:lvl6pPr>
            <a:lvl7pPr marL="2435466" algn="l" defTabSz="811821" rtl="0" eaLnBrk="1" latinLnBrk="0" hangingPunct="1">
              <a:defRPr sz="1500" kern="1200" smtId="4294967295">
                <a:solidFill>
                  <a:schemeClr val="tx1"/>
                </a:solidFill>
                <a:latin typeface="+mn-lt"/>
                <a:ea typeface="+mn-ea"/>
                <a:cs typeface="+mn-cs"/>
              </a:defRPr>
            </a:lvl7pPr>
            <a:lvl8pPr marL="2841377" algn="l" defTabSz="811821" rtl="0" eaLnBrk="1" latinLnBrk="0" hangingPunct="1">
              <a:defRPr sz="1500" kern="1200" smtId="4294967295">
                <a:solidFill>
                  <a:schemeClr val="tx1"/>
                </a:solidFill>
                <a:latin typeface="+mn-lt"/>
                <a:ea typeface="+mn-ea"/>
                <a:cs typeface="+mn-cs"/>
              </a:defRPr>
            </a:lvl8pPr>
          </a:lstStyle>
          <a:p>
            <a:endParaRPr lang="en-US">
              <a:solidFill>
                <a:srgbClr val="000000"/>
              </a:solidFill>
            </a:endParaRPr>
          </a:p>
        </p:txBody>
      </p:sp>
      <p:grpSp>
        <p:nvGrpSpPr>
          <p:cNvPr id="41" name="Group 40"/>
          <p:cNvGrpSpPr/>
          <p:nvPr userDrawn="1"/>
        </p:nvGrpSpPr>
        <p:grpSpPr>
          <a:xfrm>
            <a:off x="731774" y="3924301"/>
            <a:ext cx="2376932" cy="1971802"/>
            <a:chOff x="658974" y="3496002"/>
            <a:chExt cx="2001312" cy="1660205"/>
          </a:xfrm>
        </p:grpSpPr>
        <p:pic>
          <p:nvPicPr>
            <p:cNvPr id="38" name="Picture 37"/>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1371600" y="3496002"/>
              <a:ext cx="1288686" cy="1030620"/>
            </a:xfrm>
            <a:prstGeom prst="rect">
              <a:avLst/>
            </a:prstGeom>
            <a:noFill/>
            <a:ln>
              <a:noFill/>
            </a:ln>
            <a:effectLst>
              <a:outerShdw dist="101600" dir="3000000" sx="101000" sy="101000" algn="ctr" rotWithShape="0">
                <a:srgbClr val="505050">
                  <a:alpha val="15000"/>
                </a:srgbClr>
              </a:outerShdw>
            </a:effectLst>
          </p:spPr>
        </p:pic>
        <p:pic>
          <p:nvPicPr>
            <p:cNvPr id="39" name="Picture 38"/>
            <p:cNvPicPr>
              <a:picLocks noChangeAspect="1"/>
            </p:cNvPicPr>
            <p:nvPr userDrawn="1"/>
          </p:nvPicPr>
          <p:blipFill>
            <a:blip r:embed="rId7">
              <a:extLst>
                <a:ext uri="{28A0092B-C50C-407E-A947-70E740481C1C}">
                  <a14:useLocalDpi xmlns:a14="http://schemas.microsoft.com/office/drawing/2010/main"/>
                </a:ext>
              </a:extLst>
            </a:blip>
            <a:stretch>
              <a:fillRect/>
            </a:stretch>
          </p:blipFill>
          <p:spPr>
            <a:xfrm>
              <a:off x="1037781" y="3819914"/>
              <a:ext cx="1288686" cy="1030620"/>
            </a:xfrm>
            <a:prstGeom prst="rect">
              <a:avLst/>
            </a:prstGeom>
            <a:noFill/>
            <a:ln>
              <a:noFill/>
            </a:ln>
            <a:effectLst>
              <a:outerShdw dist="101600" dir="3000000" sx="101000" sy="101000" algn="ctr" rotWithShape="0">
                <a:srgbClr val="505050">
                  <a:alpha val="15000"/>
                </a:srgbClr>
              </a:outerShdw>
            </a:effectLst>
          </p:spPr>
        </p:pic>
        <p:pic>
          <p:nvPicPr>
            <p:cNvPr id="40" name="Picture 39"/>
            <p:cNvPicPr>
              <a:picLocks noChangeAspect="1"/>
            </p:cNvPicPr>
            <p:nvPr userDrawn="1"/>
          </p:nvPicPr>
          <p:blipFill>
            <a:blip r:embed="rId8">
              <a:extLst>
                <a:ext uri="{28A0092B-C50C-407E-A947-70E740481C1C}">
                  <a14:useLocalDpi xmlns:a14="http://schemas.microsoft.com/office/drawing/2010/main"/>
                </a:ext>
              </a:extLst>
            </a:blip>
            <a:stretch>
              <a:fillRect/>
            </a:stretch>
          </p:blipFill>
          <p:spPr>
            <a:xfrm>
              <a:off x="658974" y="4125587"/>
              <a:ext cx="1288686" cy="1030620"/>
            </a:xfrm>
            <a:prstGeom prst="rect">
              <a:avLst/>
            </a:prstGeom>
            <a:noFill/>
            <a:ln>
              <a:noFill/>
            </a:ln>
            <a:effectLst>
              <a:outerShdw dist="101600" dir="3000000" sx="101000" sy="101000" algn="ctr" rotWithShape="0">
                <a:srgbClr val="505050">
                  <a:alpha val="15000"/>
                </a:srgbClr>
              </a:outerShdw>
            </a:effectLst>
          </p:spPr>
        </p:pic>
      </p:grpSp>
      <p:sp>
        <p:nvSpPr>
          <p:cNvPr id="43" name="Text Placeholder 42"/>
          <p:cNvSpPr>
            <a:spLocks noGrp="1"/>
          </p:cNvSpPr>
          <p:nvPr>
            <p:ph type="body" sz="quarter" idx="11"/>
          </p:nvPr>
        </p:nvSpPr>
        <p:spPr>
          <a:xfrm>
            <a:off x="457200" y="6396038"/>
            <a:ext cx="12160250" cy="1009670"/>
          </a:xfrm>
        </p:spPr>
        <p:txBody>
          <a:bodyPr lIns="182880" tIns="146304" rIns="182880" bIns="146304">
            <a:noAutofit/>
          </a:bodyPr>
          <a:lstStyle>
            <a:lvl1pPr>
              <a:defRPr sz="4000">
                <a:gradFill>
                  <a:gsLst>
                    <a:gs pos="7965">
                      <a:schemeClr val="tx1"/>
                    </a:gs>
                    <a:gs pos="24779">
                      <a:schemeClr val="tx1"/>
                    </a:gs>
                  </a:gsLst>
                  <a:lin ang="5400000" scaled="1"/>
                  <a:tileRect/>
                </a:gradFill>
              </a:defRPr>
            </a:lvl1pPr>
          </a:lstStyle>
          <a:p>
            <a:pPr lvl="0"/>
            <a:r>
              <a:rPr lang="en-US" smtClean="0"/>
              <a:t>Click to edit Master text styles</a:t>
            </a:r>
          </a:p>
        </p:txBody>
      </p:sp>
    </p:spTree>
    <p:extLst>
      <p:ext uri="{BB962C8B-B14F-4D97-AF65-F5344CB8AC3E}">
        <p14:creationId xmlns:p14="http://schemas.microsoft.com/office/powerpoint/2010/main" val="3739292183"/>
      </p:ext>
    </p:extLst>
  </p:cSld>
  <p:clrMapOvr>
    <a:masterClrMapping/>
  </p:clrMapOvr>
  <p:transition>
    <p:fade/>
  </p:transition>
  <p:timing/>
  <p:extLst mod="1">
    <p:ext uri="{DCECCB84-F9BA-43D5-87BE-67443E8EF086}">
      <p15:sldGuideLst xmlns:p15="http://schemas.microsoft.com/office/powerpoint/2012/main">
        <p15:guide id="1" orient="horz" pos="24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reserve="1" userDrawn="1">
  <p:cSld name="2_Walkin slide">
    <p:spTree>
      <p:nvGrpSpPr>
        <p:cNvPr id="1" name=""/>
        <p:cNvGrpSpPr/>
        <p:nvPr/>
      </p:nvGrpSpPr>
      <p:grpSpPr>
        <a:xfrm>
          <a:off x="0" y="0"/>
          <a:ext cx="0" cy="0"/>
        </a:xfrm>
      </p:grpSpPr>
      <p:sp>
        <p:nvSpPr>
          <p:cNvPr id="28" name="Rectangle 27"/>
          <p:cNvSpPr/>
          <p:nvPr userDrawn="1"/>
        </p:nvSpPr>
        <p:spPr bwMode="auto">
          <a:xfrm>
            <a:off x="457200" y="3424270"/>
            <a:ext cx="2926081" cy="2971768"/>
          </a:xfrm>
          <a:prstGeom prst="rect">
            <a:avLst/>
          </a:prstGeom>
          <a:solidFill>
            <a:schemeClr val="bg1">
              <a:lumMod val="95000"/>
            </a:schemeClr>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1316" tIns="457200" rIns="182880" bIns="113053" numCol="1" spcCol="0" rtlCol="0" fromWordArt="0" anchor="t" anchorCtr="0" forceAA="0" compatLnSpc="1">
            <a:prstTxWarp prst="textNoShape">
              <a:avLst/>
            </a:prstTxWarp>
            <a:noAutofit/>
          </a:bodyPr>
          <a:lstStyle>
            <a:defPPr>
              <a:defRPr lang="en-US" smtId="4294967295"/>
            </a:defPPr>
            <a:lvl1pPr marL="0" algn="l" defTabSz="811821" rtl="0" eaLnBrk="1" latinLnBrk="0" hangingPunct="1">
              <a:defRPr sz="1500" kern="1200" smtId="4294967295">
                <a:solidFill>
                  <a:schemeClr val="tx1"/>
                </a:solidFill>
                <a:latin typeface="+mn-lt"/>
                <a:ea typeface="+mn-ea"/>
                <a:cs typeface="+mn-cs"/>
              </a:defRPr>
            </a:lvl1pPr>
            <a:lvl2pPr marL="405911" algn="l" defTabSz="811821" rtl="0" eaLnBrk="1" latinLnBrk="0" hangingPunct="1">
              <a:defRPr sz="1500" kern="1200" smtId="4294967295">
                <a:solidFill>
                  <a:schemeClr val="tx1"/>
                </a:solidFill>
                <a:latin typeface="+mn-lt"/>
                <a:ea typeface="+mn-ea"/>
                <a:cs typeface="+mn-cs"/>
              </a:defRPr>
            </a:lvl2pPr>
            <a:lvl3pPr marL="811821" algn="l" defTabSz="811821" rtl="0" eaLnBrk="1" latinLnBrk="0" hangingPunct="1">
              <a:defRPr sz="1500" kern="1200" smtId="4294967295">
                <a:solidFill>
                  <a:schemeClr val="tx1"/>
                </a:solidFill>
                <a:latin typeface="+mn-lt"/>
                <a:ea typeface="+mn-ea"/>
                <a:cs typeface="+mn-cs"/>
              </a:defRPr>
            </a:lvl3pPr>
            <a:lvl4pPr marL="1217733" algn="l" defTabSz="811821" rtl="0" eaLnBrk="1" latinLnBrk="0" hangingPunct="1">
              <a:defRPr sz="1500" kern="1200" smtId="4294967295">
                <a:solidFill>
                  <a:schemeClr val="tx1"/>
                </a:solidFill>
                <a:latin typeface="+mn-lt"/>
                <a:ea typeface="+mn-ea"/>
                <a:cs typeface="+mn-cs"/>
              </a:defRPr>
            </a:lvl4pPr>
            <a:lvl5pPr marL="1623643" algn="l" defTabSz="811821" rtl="0" eaLnBrk="1" latinLnBrk="0" hangingPunct="1">
              <a:defRPr sz="1500" kern="1200" smtId="4294967295">
                <a:solidFill>
                  <a:schemeClr val="tx1"/>
                </a:solidFill>
                <a:latin typeface="+mn-lt"/>
                <a:ea typeface="+mn-ea"/>
                <a:cs typeface="+mn-cs"/>
              </a:defRPr>
            </a:lvl5pPr>
            <a:lvl6pPr marL="2029556" algn="l" defTabSz="811821" rtl="0" eaLnBrk="1" latinLnBrk="0" hangingPunct="1">
              <a:defRPr sz="1500" kern="1200" smtId="4294967295">
                <a:solidFill>
                  <a:schemeClr val="tx1"/>
                </a:solidFill>
                <a:latin typeface="+mn-lt"/>
                <a:ea typeface="+mn-ea"/>
                <a:cs typeface="+mn-cs"/>
              </a:defRPr>
            </a:lvl6pPr>
            <a:lvl7pPr marL="2435466" algn="l" defTabSz="811821" rtl="0" eaLnBrk="1" latinLnBrk="0" hangingPunct="1">
              <a:defRPr sz="1500" kern="1200" smtId="4294967295">
                <a:solidFill>
                  <a:schemeClr val="tx1"/>
                </a:solidFill>
                <a:latin typeface="+mn-lt"/>
                <a:ea typeface="+mn-ea"/>
                <a:cs typeface="+mn-cs"/>
              </a:defRPr>
            </a:lvl7pPr>
            <a:lvl8pPr marL="2841377" algn="l" defTabSz="811821" rtl="0" eaLnBrk="1" latinLnBrk="0" hangingPunct="1">
              <a:defRPr sz="1500" kern="1200" smtId="4294967295">
                <a:solidFill>
                  <a:schemeClr val="tx1"/>
                </a:solidFill>
                <a:latin typeface="+mn-lt"/>
                <a:ea typeface="+mn-ea"/>
                <a:cs typeface="+mn-cs"/>
              </a:defRPr>
            </a:lvl8pPr>
          </a:lstStyle>
          <a:p>
            <a:pPr lvl="0" algn="l" defTabSz="900508" fontAlgn="base">
              <a:lnSpc>
                <a:spcPct val="90000"/>
              </a:lnSpc>
              <a:spcBef>
                <a:spcPts val="600"/>
              </a:spcBef>
              <a:spcAft>
                <a:spcPct val="0"/>
              </a:spcAft>
            </a:pPr>
            <a:endParaRPr lang="en-US" sz="2000" smtClean="0">
              <a:gradFill>
                <a:gsLst>
                  <a:gs pos="0">
                    <a:srgbClr val="FFFFFF"/>
                  </a:gs>
                  <a:gs pos="100000">
                    <a:srgbClr val="FFFFFF"/>
                  </a:gs>
                </a:gsLst>
                <a:lin ang="5400000" scaled="0"/>
                <a:tileRect/>
              </a:gradFill>
              <a:latin typeface="+mj-lt"/>
              <a:ea typeface="Segoe UI" pitchFamily="34" charset="0"/>
              <a:cs typeface="Segoe UI" pitchFamily="34" charset="0"/>
            </a:endParaRPr>
          </a:p>
        </p:txBody>
      </p:sp>
      <p:sp>
        <p:nvSpPr>
          <p:cNvPr id="3" name="Rectangle 2"/>
          <p:cNvSpPr/>
          <p:nvPr userDrawn="1"/>
        </p:nvSpPr>
        <p:spPr bwMode="auto">
          <a:xfrm>
            <a:off x="457200" y="452499"/>
            <a:ext cx="2926080" cy="2926080"/>
          </a:xfrm>
          <a:prstGeom prst="rect">
            <a:avLst/>
          </a:prstGeom>
          <a:solidFill>
            <a:schemeClr val="accent2"/>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1316" tIns="113053" rIns="141316" bIns="113053" numCol="1" spcCol="0" rtlCol="0" fromWordArt="0" anchor="t" anchorCtr="0" forceAA="0" compatLnSpc="1">
            <a:prstTxWarp prst="textNoShape">
              <a:avLst/>
            </a:prstTxWarp>
            <a:noAutofit/>
          </a:bodyPr>
          <a:lstStyle>
            <a:defPPr>
              <a:defRPr lang="en-US" smtId="4294967295"/>
            </a:defPPr>
            <a:lvl1pPr marL="0" algn="l" defTabSz="811821" rtl="0" eaLnBrk="1" latinLnBrk="0" hangingPunct="1">
              <a:defRPr sz="1500" kern="1200" smtId="4294967295">
                <a:solidFill>
                  <a:schemeClr val="tx1"/>
                </a:solidFill>
                <a:latin typeface="+mn-lt"/>
                <a:ea typeface="+mn-ea"/>
                <a:cs typeface="+mn-cs"/>
              </a:defRPr>
            </a:lvl1pPr>
            <a:lvl2pPr marL="405911" algn="l" defTabSz="811821" rtl="0" eaLnBrk="1" latinLnBrk="0" hangingPunct="1">
              <a:defRPr sz="1500" kern="1200" smtId="4294967295">
                <a:solidFill>
                  <a:schemeClr val="tx1"/>
                </a:solidFill>
                <a:latin typeface="+mn-lt"/>
                <a:ea typeface="+mn-ea"/>
                <a:cs typeface="+mn-cs"/>
              </a:defRPr>
            </a:lvl2pPr>
            <a:lvl3pPr marL="811821" algn="l" defTabSz="811821" rtl="0" eaLnBrk="1" latinLnBrk="0" hangingPunct="1">
              <a:defRPr sz="1500" kern="1200" smtId="4294967295">
                <a:solidFill>
                  <a:schemeClr val="tx1"/>
                </a:solidFill>
                <a:latin typeface="+mn-lt"/>
                <a:ea typeface="+mn-ea"/>
                <a:cs typeface="+mn-cs"/>
              </a:defRPr>
            </a:lvl3pPr>
            <a:lvl4pPr marL="1217733" algn="l" defTabSz="811821" rtl="0" eaLnBrk="1" latinLnBrk="0" hangingPunct="1">
              <a:defRPr sz="1500" kern="1200" smtId="4294967295">
                <a:solidFill>
                  <a:schemeClr val="tx1"/>
                </a:solidFill>
                <a:latin typeface="+mn-lt"/>
                <a:ea typeface="+mn-ea"/>
                <a:cs typeface="+mn-cs"/>
              </a:defRPr>
            </a:lvl4pPr>
            <a:lvl5pPr marL="1623643" algn="l" defTabSz="811821" rtl="0" eaLnBrk="1" latinLnBrk="0" hangingPunct="1">
              <a:defRPr sz="1500" kern="1200" smtId="4294967295">
                <a:solidFill>
                  <a:schemeClr val="tx1"/>
                </a:solidFill>
                <a:latin typeface="+mn-lt"/>
                <a:ea typeface="+mn-ea"/>
                <a:cs typeface="+mn-cs"/>
              </a:defRPr>
            </a:lvl5pPr>
            <a:lvl6pPr marL="2029556" algn="l" defTabSz="811821" rtl="0" eaLnBrk="1" latinLnBrk="0" hangingPunct="1">
              <a:defRPr sz="1500" kern="1200" smtId="4294967295">
                <a:solidFill>
                  <a:schemeClr val="tx1"/>
                </a:solidFill>
                <a:latin typeface="+mn-lt"/>
                <a:ea typeface="+mn-ea"/>
                <a:cs typeface="+mn-cs"/>
              </a:defRPr>
            </a:lvl6pPr>
            <a:lvl7pPr marL="2435466" algn="l" defTabSz="811821" rtl="0" eaLnBrk="1" latinLnBrk="0" hangingPunct="1">
              <a:defRPr sz="1500" kern="1200" smtId="4294967295">
                <a:solidFill>
                  <a:schemeClr val="tx1"/>
                </a:solidFill>
                <a:latin typeface="+mn-lt"/>
                <a:ea typeface="+mn-ea"/>
                <a:cs typeface="+mn-cs"/>
              </a:defRPr>
            </a:lvl7pPr>
            <a:lvl8pPr marL="2841377" algn="l" defTabSz="811821" rtl="0" eaLnBrk="1" latinLnBrk="0" hangingPunct="1">
              <a:defRPr sz="1500" kern="1200" smtId="4294967295">
                <a:solidFill>
                  <a:schemeClr val="tx1"/>
                </a:solidFill>
                <a:latin typeface="+mn-lt"/>
                <a:ea typeface="+mn-ea"/>
                <a:cs typeface="+mn-cs"/>
              </a:defRPr>
            </a:lvl8pPr>
          </a:lstStyle>
          <a:p>
            <a:pPr lvl="0" algn="ctr" defTabSz="900508" fontAlgn="base">
              <a:lnSpc>
                <a:spcPct val="90000"/>
              </a:lnSpc>
              <a:spcBef>
                <a:spcPct val="0"/>
              </a:spcBef>
              <a:spcAft>
                <a:spcPct val="0"/>
              </a:spcAft>
            </a:pPr>
            <a:endParaRPr lang="en-US" sz="2318" smtClean="0">
              <a:gradFill>
                <a:gsLst>
                  <a:gs pos="0">
                    <a:srgbClr val="FFFFFF"/>
                  </a:gs>
                  <a:gs pos="100000">
                    <a:srgbClr val="FFFFFF"/>
                  </a:gs>
                </a:gsLst>
                <a:lin ang="5400000" scaled="0"/>
                <a:tileRect/>
              </a:gradFill>
              <a:ea typeface="Segoe UI" pitchFamily="34" charset="0"/>
              <a:cs typeface="Segoe UI" pitchFamily="34" charset="0"/>
            </a:endParaRPr>
          </a:p>
        </p:txBody>
      </p:sp>
      <p:sp>
        <p:nvSpPr>
          <p:cNvPr id="9" name="Rectangle 8"/>
          <p:cNvSpPr/>
          <p:nvPr userDrawn="1"/>
        </p:nvSpPr>
        <p:spPr bwMode="auto">
          <a:xfrm>
            <a:off x="6400800" y="452438"/>
            <a:ext cx="2971800" cy="2926141"/>
          </a:xfrm>
          <a:prstGeom prst="rect">
            <a:avLst/>
          </a:prstGeom>
          <a:solidFill>
            <a:schemeClr val="accent2"/>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1316" tIns="457200" rIns="182880" bIns="113053" numCol="1" spcCol="0" rtlCol="0" fromWordArt="0" anchor="t" anchorCtr="0" forceAA="0" compatLnSpc="1">
            <a:prstTxWarp prst="textNoShape">
              <a:avLst/>
            </a:prstTxWarp>
            <a:noAutofit/>
          </a:bodyPr>
          <a:lstStyle>
            <a:defPPr>
              <a:defRPr lang="en-US" smtId="4294967295"/>
            </a:defPPr>
            <a:lvl1pPr marL="0" algn="l" defTabSz="811821" rtl="0" eaLnBrk="1" latinLnBrk="0" hangingPunct="1">
              <a:defRPr sz="1500" kern="1200" smtId="4294967295">
                <a:solidFill>
                  <a:schemeClr val="tx1"/>
                </a:solidFill>
                <a:latin typeface="+mn-lt"/>
                <a:ea typeface="+mn-ea"/>
                <a:cs typeface="+mn-cs"/>
              </a:defRPr>
            </a:lvl1pPr>
            <a:lvl2pPr marL="405911" algn="l" defTabSz="811821" rtl="0" eaLnBrk="1" latinLnBrk="0" hangingPunct="1">
              <a:defRPr sz="1500" kern="1200" smtId="4294967295">
                <a:solidFill>
                  <a:schemeClr val="tx1"/>
                </a:solidFill>
                <a:latin typeface="+mn-lt"/>
                <a:ea typeface="+mn-ea"/>
                <a:cs typeface="+mn-cs"/>
              </a:defRPr>
            </a:lvl2pPr>
            <a:lvl3pPr marL="811821" algn="l" defTabSz="811821" rtl="0" eaLnBrk="1" latinLnBrk="0" hangingPunct="1">
              <a:defRPr sz="1500" kern="1200" smtId="4294967295">
                <a:solidFill>
                  <a:schemeClr val="tx1"/>
                </a:solidFill>
                <a:latin typeface="+mn-lt"/>
                <a:ea typeface="+mn-ea"/>
                <a:cs typeface="+mn-cs"/>
              </a:defRPr>
            </a:lvl3pPr>
            <a:lvl4pPr marL="1217733" algn="l" defTabSz="811821" rtl="0" eaLnBrk="1" latinLnBrk="0" hangingPunct="1">
              <a:defRPr sz="1500" kern="1200" smtId="4294967295">
                <a:solidFill>
                  <a:schemeClr val="tx1"/>
                </a:solidFill>
                <a:latin typeface="+mn-lt"/>
                <a:ea typeface="+mn-ea"/>
                <a:cs typeface="+mn-cs"/>
              </a:defRPr>
            </a:lvl4pPr>
            <a:lvl5pPr marL="1623643" algn="l" defTabSz="811821" rtl="0" eaLnBrk="1" latinLnBrk="0" hangingPunct="1">
              <a:defRPr sz="1500" kern="1200" smtId="4294967295">
                <a:solidFill>
                  <a:schemeClr val="tx1"/>
                </a:solidFill>
                <a:latin typeface="+mn-lt"/>
                <a:ea typeface="+mn-ea"/>
                <a:cs typeface="+mn-cs"/>
              </a:defRPr>
            </a:lvl5pPr>
            <a:lvl6pPr marL="2029556" algn="l" defTabSz="811821" rtl="0" eaLnBrk="1" latinLnBrk="0" hangingPunct="1">
              <a:defRPr sz="1500" kern="1200" smtId="4294967295">
                <a:solidFill>
                  <a:schemeClr val="tx1"/>
                </a:solidFill>
                <a:latin typeface="+mn-lt"/>
                <a:ea typeface="+mn-ea"/>
                <a:cs typeface="+mn-cs"/>
              </a:defRPr>
            </a:lvl6pPr>
            <a:lvl7pPr marL="2435466" algn="l" defTabSz="811821" rtl="0" eaLnBrk="1" latinLnBrk="0" hangingPunct="1">
              <a:defRPr sz="1500" kern="1200" smtId="4294967295">
                <a:solidFill>
                  <a:schemeClr val="tx1"/>
                </a:solidFill>
                <a:latin typeface="+mn-lt"/>
                <a:ea typeface="+mn-ea"/>
                <a:cs typeface="+mn-cs"/>
              </a:defRPr>
            </a:lvl7pPr>
            <a:lvl8pPr marL="2841377" algn="l" defTabSz="811821" rtl="0" eaLnBrk="1" latinLnBrk="0" hangingPunct="1">
              <a:defRPr sz="1500" kern="1200" smtId="4294967295">
                <a:solidFill>
                  <a:schemeClr val="tx1"/>
                </a:solidFill>
                <a:latin typeface="+mn-lt"/>
                <a:ea typeface="+mn-ea"/>
                <a:cs typeface="+mn-cs"/>
              </a:defRPr>
            </a:lvl8pPr>
          </a:lstStyle>
          <a:p>
            <a:pPr lvl="0" algn="l" defTabSz="900508" fontAlgn="base">
              <a:lnSpc>
                <a:spcPct val="90000"/>
              </a:lnSpc>
              <a:spcBef>
                <a:spcPts val="600"/>
              </a:spcBef>
              <a:spcAft>
                <a:spcPct val="0"/>
              </a:spcAft>
            </a:pPr>
            <a:endParaRPr lang="en-US" sz="2000" smtClean="0">
              <a:gradFill>
                <a:gsLst>
                  <a:gs pos="0">
                    <a:srgbClr val="FFFFFF"/>
                  </a:gs>
                  <a:gs pos="100000">
                    <a:srgbClr val="FFFFFF"/>
                  </a:gs>
                </a:gsLst>
                <a:lin ang="5400000" scaled="0"/>
                <a:tileRect/>
              </a:gradFill>
              <a:latin typeface="+mj-lt"/>
              <a:ea typeface="Segoe UI" pitchFamily="34" charset="0"/>
              <a:cs typeface="Segoe UI" pitchFamily="34" charset="0"/>
            </a:endParaRPr>
          </a:p>
        </p:txBody>
      </p:sp>
      <p:pic>
        <p:nvPicPr>
          <p:cNvPr id="14" name="Picture 13"/>
          <p:cNvPicPr>
            <a:picLocks noChangeAspect="1"/>
          </p:cNvPicPr>
          <p:nvPr userDrawn="1"/>
        </p:nvPicPr>
        <p:blipFill>
          <a:blip r:embed="rId1">
            <a:extLst>
              <a:ext uri="{28A0092B-C50C-407E-A947-70E740481C1C}">
                <a14:useLocalDpi xmlns:a14="http://schemas.microsoft.com/office/drawing/2010/main"/>
              </a:ext>
            </a:extLst>
          </a:blip>
          <a:stretch>
            <a:fillRect/>
          </a:stretch>
        </p:blipFill>
        <p:spPr bwMode="invGray">
          <a:xfrm>
            <a:off x="10896600" y="7098814"/>
            <a:ext cx="1447800" cy="306894"/>
          </a:xfrm>
          <a:prstGeom prst="rect">
            <a:avLst/>
          </a:prstGeom>
        </p:spPr>
      </p:pic>
      <p:sp>
        <p:nvSpPr>
          <p:cNvPr id="16" name="Text Placeholder 15"/>
          <p:cNvSpPr>
            <a:spLocks noGrp="1"/>
          </p:cNvSpPr>
          <p:nvPr>
            <p:ph type="body" sz="quarter" idx="10"/>
          </p:nvPr>
        </p:nvSpPr>
        <p:spPr>
          <a:xfrm>
            <a:off x="457200" y="452438"/>
            <a:ext cx="2926080" cy="2926141"/>
          </a:xfrm>
        </p:spPr>
        <p:txBody>
          <a:bodyPr wrap="square" lIns="182880" tIns="146304" rIns="182880" bIns="146304" anchor="b">
            <a:noAutofit/>
          </a:bodyPr>
          <a:lstStyle>
            <a:lvl1pPr algn="r">
              <a:defRPr sz="3200">
                <a:gradFill>
                  <a:gsLst>
                    <a:gs pos="24779">
                      <a:srgbClr val="FFFFFF"/>
                    </a:gs>
                    <a:gs pos="67000">
                      <a:srgbClr val="FFFFFF"/>
                    </a:gs>
                  </a:gsLst>
                  <a:lin ang="5400000" scaled="1"/>
                  <a:tileRect/>
                </a:gradFill>
              </a:defRPr>
            </a:lvl1pPr>
            <a:lvl2pPr algn="r">
              <a:defRPr>
                <a:gradFill>
                  <a:gsLst>
                    <a:gs pos="24779">
                      <a:srgbClr val="FFFFFF"/>
                    </a:gs>
                    <a:gs pos="67000">
                      <a:srgbClr val="FFFFFF"/>
                    </a:gs>
                  </a:gsLst>
                  <a:lin ang="5400000" scaled="1"/>
                  <a:tileRect/>
                </a:gradFill>
              </a:defRPr>
            </a:lvl2pPr>
            <a:lvl3pPr algn="r">
              <a:defRPr>
                <a:gradFill>
                  <a:gsLst>
                    <a:gs pos="24779">
                      <a:srgbClr val="FFFFFF"/>
                    </a:gs>
                    <a:gs pos="67000">
                      <a:srgbClr val="FFFFFF"/>
                    </a:gs>
                  </a:gsLst>
                  <a:lin ang="5400000" scaled="1"/>
                  <a:tileRect/>
                </a:gradFill>
              </a:defRPr>
            </a:lvl3pPr>
            <a:lvl4pPr algn="r">
              <a:defRPr>
                <a:gradFill>
                  <a:gsLst>
                    <a:gs pos="24779">
                      <a:srgbClr val="FFFFFF"/>
                    </a:gs>
                    <a:gs pos="67000">
                      <a:srgbClr val="FFFFFF"/>
                    </a:gs>
                  </a:gsLst>
                  <a:lin ang="5400000" scaled="1"/>
                  <a:tileRect/>
                </a:gradFill>
              </a:defRPr>
            </a:lvl4pPr>
            <a:lvl5pPr algn="r">
              <a:defRPr>
                <a:gradFill>
                  <a:gsLst>
                    <a:gs pos="24779">
                      <a:srgbClr val="FFFFFF"/>
                    </a:gs>
                    <a:gs pos="67000">
                      <a:srgbClr val="FFFFFF"/>
                    </a:gs>
                  </a:gsLst>
                  <a:lin ang="5400000" scaled="1"/>
                  <a:tileRect/>
                </a:gradFill>
              </a:defRPr>
            </a:lvl5pPr>
          </a:lstStyle>
          <a:p>
            <a:pPr lvl="0"/>
            <a:r>
              <a:rPr lang="en-US" smtClean="0"/>
              <a:t>Click to edit Master text styles</a:t>
            </a:r>
          </a:p>
        </p:txBody>
      </p:sp>
      <p:sp>
        <p:nvSpPr>
          <p:cNvPr id="31" name="Freeform 6"/>
          <p:cNvSpPr>
            <a:spLocks noEditPoints="1"/>
          </p:cNvSpPr>
          <p:nvPr userDrawn="1"/>
        </p:nvSpPr>
        <p:spPr bwMode="auto">
          <a:xfrm>
            <a:off x="7175500" y="1390650"/>
            <a:ext cx="1422400" cy="1049338"/>
          </a:xfrm>
          <a:custGeom>
            <a:gdLst>
              <a:gd name="T0" fmla="*/ 299 w 896"/>
              <a:gd name="T1" fmla="*/ 240 h 661"/>
              <a:gd name="T2" fmla="*/ 299 w 896"/>
              <a:gd name="T3" fmla="*/ 601 h 661"/>
              <a:gd name="T4" fmla="*/ 60 w 896"/>
              <a:gd name="T5" fmla="*/ 601 h 661"/>
              <a:gd name="T6" fmla="*/ 60 w 896"/>
              <a:gd name="T7" fmla="*/ 240 h 661"/>
              <a:gd name="T8" fmla="*/ 299 w 896"/>
              <a:gd name="T9" fmla="*/ 240 h 661"/>
              <a:gd name="T10" fmla="*/ 358 w 896"/>
              <a:gd name="T11" fmla="*/ 180 h 661"/>
              <a:gd name="T12" fmla="*/ 0 w 896"/>
              <a:gd name="T13" fmla="*/ 180 h 661"/>
              <a:gd name="T14" fmla="*/ 0 w 896"/>
              <a:gd name="T15" fmla="*/ 661 h 661"/>
              <a:gd name="T16" fmla="*/ 358 w 896"/>
              <a:gd name="T17" fmla="*/ 661 h 661"/>
              <a:gd name="T18" fmla="*/ 358 w 896"/>
              <a:gd name="T19" fmla="*/ 180 h 661"/>
              <a:gd name="T20" fmla="*/ 358 w 896"/>
              <a:gd name="T21" fmla="*/ 180 h 661"/>
              <a:gd name="T22" fmla="*/ 0 w 896"/>
              <a:gd name="T23" fmla="*/ 0 h 661"/>
              <a:gd name="T24" fmla="*/ 0 w 896"/>
              <a:gd name="T25" fmla="*/ 30 h 661"/>
              <a:gd name="T26" fmla="*/ 0 w 896"/>
              <a:gd name="T27" fmla="*/ 60 h 661"/>
              <a:gd name="T28" fmla="*/ 0 w 896"/>
              <a:gd name="T29" fmla="*/ 120 h 661"/>
              <a:gd name="T30" fmla="*/ 60 w 896"/>
              <a:gd name="T31" fmla="*/ 120 h 661"/>
              <a:gd name="T32" fmla="*/ 60 w 896"/>
              <a:gd name="T33" fmla="*/ 60 h 661"/>
              <a:gd name="T34" fmla="*/ 836 w 896"/>
              <a:gd name="T35" fmla="*/ 60 h 661"/>
              <a:gd name="T36" fmla="*/ 836 w 896"/>
              <a:gd name="T37" fmla="*/ 481 h 661"/>
              <a:gd name="T38" fmla="*/ 418 w 896"/>
              <a:gd name="T39" fmla="*/ 481 h 661"/>
              <a:gd name="T40" fmla="*/ 418 w 896"/>
              <a:gd name="T41" fmla="*/ 541 h 661"/>
              <a:gd name="T42" fmla="*/ 418 w 896"/>
              <a:gd name="T43" fmla="*/ 601 h 661"/>
              <a:gd name="T44" fmla="*/ 418 w 896"/>
              <a:gd name="T45" fmla="*/ 661 h 661"/>
              <a:gd name="T46" fmla="*/ 597 w 896"/>
              <a:gd name="T47" fmla="*/ 661 h 661"/>
              <a:gd name="T48" fmla="*/ 597 w 896"/>
              <a:gd name="T49" fmla="*/ 601 h 661"/>
              <a:gd name="T50" fmla="*/ 478 w 896"/>
              <a:gd name="T51" fmla="*/ 601 h 661"/>
              <a:gd name="T52" fmla="*/ 478 w 896"/>
              <a:gd name="T53" fmla="*/ 541 h 661"/>
              <a:gd name="T54" fmla="*/ 836 w 896"/>
              <a:gd name="T55" fmla="*/ 541 h 661"/>
              <a:gd name="T56" fmla="*/ 866 w 896"/>
              <a:gd name="T57" fmla="*/ 541 h 661"/>
              <a:gd name="T58" fmla="*/ 896 w 896"/>
              <a:gd name="T59" fmla="*/ 541 h 661"/>
              <a:gd name="T60" fmla="*/ 896 w 896"/>
              <a:gd name="T61" fmla="*/ 60 h 661"/>
              <a:gd name="T62" fmla="*/ 896 w 896"/>
              <a:gd name="T63" fmla="*/ 30 h 661"/>
              <a:gd name="T64" fmla="*/ 896 w 896"/>
              <a:gd name="T65" fmla="*/ 0 h 661"/>
              <a:gd name="T66" fmla="*/ 0 w 896"/>
              <a:gd name="T67" fmla="*/ 0 h 66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96" h="661">
                <a:moveTo>
                  <a:pt x="299" y="240"/>
                </a:moveTo>
                <a:lnTo>
                  <a:pt x="299" y="601"/>
                </a:lnTo>
                <a:lnTo>
                  <a:pt x="60" y="601"/>
                </a:lnTo>
                <a:lnTo>
                  <a:pt x="60" y="240"/>
                </a:lnTo>
                <a:lnTo>
                  <a:pt x="299" y="240"/>
                </a:lnTo>
                <a:moveTo>
                  <a:pt x="358" y="180"/>
                </a:moveTo>
                <a:lnTo>
                  <a:pt x="0" y="180"/>
                </a:lnTo>
                <a:lnTo>
                  <a:pt x="0" y="661"/>
                </a:lnTo>
                <a:lnTo>
                  <a:pt x="358" y="661"/>
                </a:lnTo>
                <a:lnTo>
                  <a:pt x="358" y="180"/>
                </a:lnTo>
                <a:lnTo>
                  <a:pt x="358" y="180"/>
                </a:lnTo>
                <a:moveTo>
                  <a:pt x="0" y="0"/>
                </a:moveTo>
                <a:lnTo>
                  <a:pt x="0" y="30"/>
                </a:lnTo>
                <a:lnTo>
                  <a:pt x="0" y="60"/>
                </a:lnTo>
                <a:lnTo>
                  <a:pt x="0" y="120"/>
                </a:lnTo>
                <a:lnTo>
                  <a:pt x="60" y="120"/>
                </a:lnTo>
                <a:lnTo>
                  <a:pt x="60" y="60"/>
                </a:lnTo>
                <a:lnTo>
                  <a:pt x="836" y="60"/>
                </a:lnTo>
                <a:lnTo>
                  <a:pt x="836" y="481"/>
                </a:lnTo>
                <a:lnTo>
                  <a:pt x="418" y="481"/>
                </a:lnTo>
                <a:lnTo>
                  <a:pt x="418" y="541"/>
                </a:lnTo>
                <a:lnTo>
                  <a:pt x="418" y="601"/>
                </a:lnTo>
                <a:lnTo>
                  <a:pt x="418" y="661"/>
                </a:lnTo>
                <a:lnTo>
                  <a:pt x="597" y="661"/>
                </a:lnTo>
                <a:lnTo>
                  <a:pt x="597" y="601"/>
                </a:lnTo>
                <a:lnTo>
                  <a:pt x="478" y="601"/>
                </a:lnTo>
                <a:lnTo>
                  <a:pt x="478" y="541"/>
                </a:lnTo>
                <a:lnTo>
                  <a:pt x="836" y="541"/>
                </a:lnTo>
                <a:lnTo>
                  <a:pt x="866" y="541"/>
                </a:lnTo>
                <a:lnTo>
                  <a:pt x="896" y="541"/>
                </a:lnTo>
                <a:lnTo>
                  <a:pt x="896" y="60"/>
                </a:lnTo>
                <a:lnTo>
                  <a:pt x="896" y="30"/>
                </a:lnTo>
                <a:lnTo>
                  <a:pt x="896"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smtId="4294967295"/>
            </a:defPPr>
            <a:lvl1pPr marL="0" algn="l" defTabSz="811821" rtl="0" eaLnBrk="1" latinLnBrk="0" hangingPunct="1">
              <a:defRPr sz="1500" kern="1200" smtId="4294967295">
                <a:solidFill>
                  <a:schemeClr val="tx1"/>
                </a:solidFill>
                <a:latin typeface="+mn-lt"/>
                <a:ea typeface="+mn-ea"/>
                <a:cs typeface="+mn-cs"/>
              </a:defRPr>
            </a:lvl1pPr>
            <a:lvl2pPr marL="405911" algn="l" defTabSz="811821" rtl="0" eaLnBrk="1" latinLnBrk="0" hangingPunct="1">
              <a:defRPr sz="1500" kern="1200" smtId="4294967295">
                <a:solidFill>
                  <a:schemeClr val="tx1"/>
                </a:solidFill>
                <a:latin typeface="+mn-lt"/>
                <a:ea typeface="+mn-ea"/>
                <a:cs typeface="+mn-cs"/>
              </a:defRPr>
            </a:lvl2pPr>
            <a:lvl3pPr marL="811821" algn="l" defTabSz="811821" rtl="0" eaLnBrk="1" latinLnBrk="0" hangingPunct="1">
              <a:defRPr sz="1500" kern="1200" smtId="4294967295">
                <a:solidFill>
                  <a:schemeClr val="tx1"/>
                </a:solidFill>
                <a:latin typeface="+mn-lt"/>
                <a:ea typeface="+mn-ea"/>
                <a:cs typeface="+mn-cs"/>
              </a:defRPr>
            </a:lvl3pPr>
            <a:lvl4pPr marL="1217733" algn="l" defTabSz="811821" rtl="0" eaLnBrk="1" latinLnBrk="0" hangingPunct="1">
              <a:defRPr sz="1500" kern="1200" smtId="4294967295">
                <a:solidFill>
                  <a:schemeClr val="tx1"/>
                </a:solidFill>
                <a:latin typeface="+mn-lt"/>
                <a:ea typeface="+mn-ea"/>
                <a:cs typeface="+mn-cs"/>
              </a:defRPr>
            </a:lvl4pPr>
            <a:lvl5pPr marL="1623643" algn="l" defTabSz="811821" rtl="0" eaLnBrk="1" latinLnBrk="0" hangingPunct="1">
              <a:defRPr sz="1500" kern="1200" smtId="4294967295">
                <a:solidFill>
                  <a:schemeClr val="tx1"/>
                </a:solidFill>
                <a:latin typeface="+mn-lt"/>
                <a:ea typeface="+mn-ea"/>
                <a:cs typeface="+mn-cs"/>
              </a:defRPr>
            </a:lvl5pPr>
            <a:lvl6pPr marL="2029556" algn="l" defTabSz="811821" rtl="0" eaLnBrk="1" latinLnBrk="0" hangingPunct="1">
              <a:defRPr sz="1500" kern="1200" smtId="4294967295">
                <a:solidFill>
                  <a:schemeClr val="tx1"/>
                </a:solidFill>
                <a:latin typeface="+mn-lt"/>
                <a:ea typeface="+mn-ea"/>
                <a:cs typeface="+mn-cs"/>
              </a:defRPr>
            </a:lvl6pPr>
            <a:lvl7pPr marL="2435466" algn="l" defTabSz="811821" rtl="0" eaLnBrk="1" latinLnBrk="0" hangingPunct="1">
              <a:defRPr sz="1500" kern="1200" smtId="4294967295">
                <a:solidFill>
                  <a:schemeClr val="tx1"/>
                </a:solidFill>
                <a:latin typeface="+mn-lt"/>
                <a:ea typeface="+mn-ea"/>
                <a:cs typeface="+mn-cs"/>
              </a:defRPr>
            </a:lvl7pPr>
            <a:lvl8pPr marL="2841377" algn="l" defTabSz="811821" rtl="0" eaLnBrk="1" latinLnBrk="0" hangingPunct="1">
              <a:defRPr sz="1500" kern="1200" smtId="4294967295">
                <a:solidFill>
                  <a:schemeClr val="tx1"/>
                </a:solidFill>
                <a:latin typeface="+mn-lt"/>
                <a:ea typeface="+mn-ea"/>
                <a:cs typeface="+mn-cs"/>
              </a:defRPr>
            </a:lvl8pPr>
          </a:lstStyle>
          <a:p>
            <a:endParaRPr lang="en-US"/>
          </a:p>
        </p:txBody>
      </p:sp>
      <p:grpSp>
        <p:nvGrpSpPr>
          <p:cNvPr id="4" name="Group 3"/>
          <p:cNvGrpSpPr/>
          <p:nvPr userDrawn="1"/>
        </p:nvGrpSpPr>
        <p:grpSpPr>
          <a:xfrm>
            <a:off x="9431724" y="3424270"/>
            <a:ext cx="2971800" cy="2971768"/>
            <a:chOff x="9052531" y="498189"/>
            <a:chExt cx="2971800" cy="2926080"/>
          </a:xfrm>
        </p:grpSpPr>
        <p:sp>
          <p:nvSpPr>
            <p:cNvPr id="6" name="Rectangle 5"/>
            <p:cNvSpPr/>
            <p:nvPr userDrawn="1"/>
          </p:nvSpPr>
          <p:spPr bwMode="auto">
            <a:xfrm>
              <a:off x="9052531" y="498189"/>
              <a:ext cx="2971800" cy="2926080"/>
            </a:xfrm>
            <a:prstGeom prst="rect">
              <a:avLst/>
            </a:prstGeom>
            <a:solidFill>
              <a:schemeClr val="accent2"/>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1316" tIns="113053" rIns="141316" bIns="113053" numCol="1" spcCol="0" rtlCol="0" fromWordArt="0" anchor="t" anchorCtr="0" forceAA="0" compatLnSpc="1">
              <a:prstTxWarp prst="textNoShape">
                <a:avLst/>
              </a:prstTxWarp>
              <a:noAutofit/>
            </a:bodyPr>
            <a:lstStyle>
              <a:defPPr>
                <a:defRPr lang="en-US" smtId="4294967295"/>
              </a:defPPr>
              <a:lvl1pPr marL="0" algn="l" defTabSz="811821" rtl="0" eaLnBrk="1" latinLnBrk="0" hangingPunct="1">
                <a:defRPr sz="1500" kern="1200" smtId="4294967295">
                  <a:solidFill>
                    <a:schemeClr val="tx1"/>
                  </a:solidFill>
                  <a:latin typeface="+mn-lt"/>
                  <a:ea typeface="+mn-ea"/>
                  <a:cs typeface="+mn-cs"/>
                </a:defRPr>
              </a:lvl1pPr>
              <a:lvl2pPr marL="405911" algn="l" defTabSz="811821" rtl="0" eaLnBrk="1" latinLnBrk="0" hangingPunct="1">
                <a:defRPr sz="1500" kern="1200" smtId="4294967295">
                  <a:solidFill>
                    <a:schemeClr val="tx1"/>
                  </a:solidFill>
                  <a:latin typeface="+mn-lt"/>
                  <a:ea typeface="+mn-ea"/>
                  <a:cs typeface="+mn-cs"/>
                </a:defRPr>
              </a:lvl2pPr>
              <a:lvl3pPr marL="811821" algn="l" defTabSz="811821" rtl="0" eaLnBrk="1" latinLnBrk="0" hangingPunct="1">
                <a:defRPr sz="1500" kern="1200" smtId="4294967295">
                  <a:solidFill>
                    <a:schemeClr val="tx1"/>
                  </a:solidFill>
                  <a:latin typeface="+mn-lt"/>
                  <a:ea typeface="+mn-ea"/>
                  <a:cs typeface="+mn-cs"/>
                </a:defRPr>
              </a:lvl3pPr>
              <a:lvl4pPr marL="1217733" algn="l" defTabSz="811821" rtl="0" eaLnBrk="1" latinLnBrk="0" hangingPunct="1">
                <a:defRPr sz="1500" kern="1200" smtId="4294967295">
                  <a:solidFill>
                    <a:schemeClr val="tx1"/>
                  </a:solidFill>
                  <a:latin typeface="+mn-lt"/>
                  <a:ea typeface="+mn-ea"/>
                  <a:cs typeface="+mn-cs"/>
                </a:defRPr>
              </a:lvl4pPr>
              <a:lvl5pPr marL="1623643" algn="l" defTabSz="811821" rtl="0" eaLnBrk="1" latinLnBrk="0" hangingPunct="1">
                <a:defRPr sz="1500" kern="1200" smtId="4294967295">
                  <a:solidFill>
                    <a:schemeClr val="tx1"/>
                  </a:solidFill>
                  <a:latin typeface="+mn-lt"/>
                  <a:ea typeface="+mn-ea"/>
                  <a:cs typeface="+mn-cs"/>
                </a:defRPr>
              </a:lvl5pPr>
              <a:lvl6pPr marL="2029556" algn="l" defTabSz="811821" rtl="0" eaLnBrk="1" latinLnBrk="0" hangingPunct="1">
                <a:defRPr sz="1500" kern="1200" smtId="4294967295">
                  <a:solidFill>
                    <a:schemeClr val="tx1"/>
                  </a:solidFill>
                  <a:latin typeface="+mn-lt"/>
                  <a:ea typeface="+mn-ea"/>
                  <a:cs typeface="+mn-cs"/>
                </a:defRPr>
              </a:lvl6pPr>
              <a:lvl7pPr marL="2435466" algn="l" defTabSz="811821" rtl="0" eaLnBrk="1" latinLnBrk="0" hangingPunct="1">
                <a:defRPr sz="1500" kern="1200" smtId="4294967295">
                  <a:solidFill>
                    <a:schemeClr val="tx1"/>
                  </a:solidFill>
                  <a:latin typeface="+mn-lt"/>
                  <a:ea typeface="+mn-ea"/>
                  <a:cs typeface="+mn-cs"/>
                </a:defRPr>
              </a:lvl7pPr>
              <a:lvl8pPr marL="2841377" algn="l" defTabSz="811821" rtl="0" eaLnBrk="1" latinLnBrk="0" hangingPunct="1">
                <a:defRPr sz="1500" kern="1200" smtId="4294967295">
                  <a:solidFill>
                    <a:schemeClr val="tx1"/>
                  </a:solidFill>
                  <a:latin typeface="+mn-lt"/>
                  <a:ea typeface="+mn-ea"/>
                  <a:cs typeface="+mn-cs"/>
                </a:defRPr>
              </a:lvl8pPr>
            </a:lstStyle>
            <a:p>
              <a:pPr lvl="0" algn="ctr" defTabSz="900508" fontAlgn="base">
                <a:lnSpc>
                  <a:spcPct val="90000"/>
                </a:lnSpc>
                <a:spcBef>
                  <a:spcPct val="0"/>
                </a:spcBef>
                <a:spcAft>
                  <a:spcPct val="0"/>
                </a:spcAft>
              </a:pPr>
              <a:endParaRPr lang="en-US" sz="2318" smtClean="0">
                <a:gradFill>
                  <a:gsLst>
                    <a:gs pos="0">
                      <a:srgbClr val="FFFFFF"/>
                    </a:gs>
                    <a:gs pos="100000">
                      <a:srgbClr val="FFFFFF"/>
                    </a:gs>
                  </a:gsLst>
                  <a:lin ang="5400000" scaled="0"/>
                  <a:tileRect/>
                </a:gradFill>
                <a:ea typeface="Segoe UI" pitchFamily="34" charset="0"/>
                <a:cs typeface="Segoe UI" pitchFamily="34" charset="0"/>
              </a:endParaRPr>
            </a:p>
          </p:txBody>
        </p:sp>
        <p:sp>
          <p:nvSpPr>
            <p:cNvPr id="32" name="Freeform 5" hidden="1"/>
            <p:cNvSpPr>
              <a:spLocks noEditPoints="1"/>
            </p:cNvSpPr>
            <p:nvPr userDrawn="1"/>
          </p:nvSpPr>
          <p:spPr bwMode="auto">
            <a:xfrm>
              <a:off x="9827231" y="1436560"/>
              <a:ext cx="1422400" cy="1049338"/>
            </a:xfrm>
            <a:custGeom>
              <a:gdLst>
                <a:gd name="T0" fmla="*/ 299 w 896"/>
                <a:gd name="T1" fmla="*/ 240 h 661"/>
                <a:gd name="T2" fmla="*/ 299 w 896"/>
                <a:gd name="T3" fmla="*/ 601 h 661"/>
                <a:gd name="T4" fmla="*/ 60 w 896"/>
                <a:gd name="T5" fmla="*/ 601 h 661"/>
                <a:gd name="T6" fmla="*/ 60 w 896"/>
                <a:gd name="T7" fmla="*/ 240 h 661"/>
                <a:gd name="T8" fmla="*/ 299 w 896"/>
                <a:gd name="T9" fmla="*/ 240 h 661"/>
                <a:gd name="T10" fmla="*/ 358 w 896"/>
                <a:gd name="T11" fmla="*/ 180 h 661"/>
                <a:gd name="T12" fmla="*/ 0 w 896"/>
                <a:gd name="T13" fmla="*/ 180 h 661"/>
                <a:gd name="T14" fmla="*/ 0 w 896"/>
                <a:gd name="T15" fmla="*/ 661 h 661"/>
                <a:gd name="T16" fmla="*/ 358 w 896"/>
                <a:gd name="T17" fmla="*/ 661 h 661"/>
                <a:gd name="T18" fmla="*/ 358 w 896"/>
                <a:gd name="T19" fmla="*/ 180 h 661"/>
                <a:gd name="T20" fmla="*/ 358 w 896"/>
                <a:gd name="T21" fmla="*/ 180 h 661"/>
                <a:gd name="T22" fmla="*/ 0 w 896"/>
                <a:gd name="T23" fmla="*/ 0 h 661"/>
                <a:gd name="T24" fmla="*/ 0 w 896"/>
                <a:gd name="T25" fmla="*/ 30 h 661"/>
                <a:gd name="T26" fmla="*/ 0 w 896"/>
                <a:gd name="T27" fmla="*/ 60 h 661"/>
                <a:gd name="T28" fmla="*/ 0 w 896"/>
                <a:gd name="T29" fmla="*/ 120 h 661"/>
                <a:gd name="T30" fmla="*/ 60 w 896"/>
                <a:gd name="T31" fmla="*/ 120 h 661"/>
                <a:gd name="T32" fmla="*/ 60 w 896"/>
                <a:gd name="T33" fmla="*/ 60 h 661"/>
                <a:gd name="T34" fmla="*/ 836 w 896"/>
                <a:gd name="T35" fmla="*/ 60 h 661"/>
                <a:gd name="T36" fmla="*/ 836 w 896"/>
                <a:gd name="T37" fmla="*/ 481 h 661"/>
                <a:gd name="T38" fmla="*/ 418 w 896"/>
                <a:gd name="T39" fmla="*/ 481 h 661"/>
                <a:gd name="T40" fmla="*/ 418 w 896"/>
                <a:gd name="T41" fmla="*/ 541 h 661"/>
                <a:gd name="T42" fmla="*/ 418 w 896"/>
                <a:gd name="T43" fmla="*/ 601 h 661"/>
                <a:gd name="T44" fmla="*/ 418 w 896"/>
                <a:gd name="T45" fmla="*/ 661 h 661"/>
                <a:gd name="T46" fmla="*/ 597 w 896"/>
                <a:gd name="T47" fmla="*/ 661 h 661"/>
                <a:gd name="T48" fmla="*/ 597 w 896"/>
                <a:gd name="T49" fmla="*/ 601 h 661"/>
                <a:gd name="T50" fmla="*/ 478 w 896"/>
                <a:gd name="T51" fmla="*/ 601 h 661"/>
                <a:gd name="T52" fmla="*/ 478 w 896"/>
                <a:gd name="T53" fmla="*/ 541 h 661"/>
                <a:gd name="T54" fmla="*/ 836 w 896"/>
                <a:gd name="T55" fmla="*/ 541 h 661"/>
                <a:gd name="T56" fmla="*/ 866 w 896"/>
                <a:gd name="T57" fmla="*/ 541 h 661"/>
                <a:gd name="T58" fmla="*/ 896 w 896"/>
                <a:gd name="T59" fmla="*/ 541 h 661"/>
                <a:gd name="T60" fmla="*/ 896 w 896"/>
                <a:gd name="T61" fmla="*/ 60 h 661"/>
                <a:gd name="T62" fmla="*/ 896 w 896"/>
                <a:gd name="T63" fmla="*/ 30 h 661"/>
                <a:gd name="T64" fmla="*/ 896 w 896"/>
                <a:gd name="T65" fmla="*/ 0 h 661"/>
                <a:gd name="T66" fmla="*/ 0 w 896"/>
                <a:gd name="T67" fmla="*/ 0 h 66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96" h="661">
                  <a:moveTo>
                    <a:pt x="299" y="240"/>
                  </a:moveTo>
                  <a:lnTo>
                    <a:pt x="299" y="601"/>
                  </a:lnTo>
                  <a:lnTo>
                    <a:pt x="60" y="601"/>
                  </a:lnTo>
                  <a:lnTo>
                    <a:pt x="60" y="240"/>
                  </a:lnTo>
                  <a:lnTo>
                    <a:pt x="299" y="240"/>
                  </a:lnTo>
                  <a:close/>
                  <a:moveTo>
                    <a:pt x="358" y="180"/>
                  </a:moveTo>
                  <a:lnTo>
                    <a:pt x="0" y="180"/>
                  </a:lnTo>
                  <a:lnTo>
                    <a:pt x="0" y="661"/>
                  </a:lnTo>
                  <a:lnTo>
                    <a:pt x="358" y="661"/>
                  </a:lnTo>
                  <a:lnTo>
                    <a:pt x="358" y="180"/>
                  </a:lnTo>
                  <a:lnTo>
                    <a:pt x="358" y="180"/>
                  </a:lnTo>
                  <a:close/>
                  <a:moveTo>
                    <a:pt x="0" y="0"/>
                  </a:moveTo>
                  <a:lnTo>
                    <a:pt x="0" y="30"/>
                  </a:lnTo>
                  <a:lnTo>
                    <a:pt x="0" y="60"/>
                  </a:lnTo>
                  <a:lnTo>
                    <a:pt x="0" y="120"/>
                  </a:lnTo>
                  <a:lnTo>
                    <a:pt x="60" y="120"/>
                  </a:lnTo>
                  <a:lnTo>
                    <a:pt x="60" y="60"/>
                  </a:lnTo>
                  <a:lnTo>
                    <a:pt x="836" y="60"/>
                  </a:lnTo>
                  <a:lnTo>
                    <a:pt x="836" y="481"/>
                  </a:lnTo>
                  <a:lnTo>
                    <a:pt x="418" y="481"/>
                  </a:lnTo>
                  <a:lnTo>
                    <a:pt x="418" y="541"/>
                  </a:lnTo>
                  <a:lnTo>
                    <a:pt x="418" y="601"/>
                  </a:lnTo>
                  <a:lnTo>
                    <a:pt x="418" y="661"/>
                  </a:lnTo>
                  <a:lnTo>
                    <a:pt x="597" y="661"/>
                  </a:lnTo>
                  <a:lnTo>
                    <a:pt x="597" y="601"/>
                  </a:lnTo>
                  <a:lnTo>
                    <a:pt x="478" y="601"/>
                  </a:lnTo>
                  <a:lnTo>
                    <a:pt x="478" y="541"/>
                  </a:lnTo>
                  <a:lnTo>
                    <a:pt x="836" y="541"/>
                  </a:lnTo>
                  <a:lnTo>
                    <a:pt x="866" y="541"/>
                  </a:lnTo>
                  <a:lnTo>
                    <a:pt x="896" y="541"/>
                  </a:lnTo>
                  <a:lnTo>
                    <a:pt x="896" y="60"/>
                  </a:lnTo>
                  <a:lnTo>
                    <a:pt x="896" y="30"/>
                  </a:lnTo>
                  <a:lnTo>
                    <a:pt x="896" y="0"/>
                  </a:lnTo>
                  <a:lnTo>
                    <a:pt x="0"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defPPr>
                <a:defRPr lang="en-US" smtId="4294967295"/>
              </a:defPPr>
              <a:lvl1pPr marL="0" algn="l" defTabSz="811821" rtl="0" eaLnBrk="1" latinLnBrk="0" hangingPunct="1">
                <a:defRPr sz="1500" kern="1200" smtId="4294967295">
                  <a:solidFill>
                    <a:schemeClr val="tx1"/>
                  </a:solidFill>
                  <a:latin typeface="+mn-lt"/>
                  <a:ea typeface="+mn-ea"/>
                  <a:cs typeface="+mn-cs"/>
                </a:defRPr>
              </a:lvl1pPr>
              <a:lvl2pPr marL="405911" algn="l" defTabSz="811821" rtl="0" eaLnBrk="1" latinLnBrk="0" hangingPunct="1">
                <a:defRPr sz="1500" kern="1200" smtId="4294967295">
                  <a:solidFill>
                    <a:schemeClr val="tx1"/>
                  </a:solidFill>
                  <a:latin typeface="+mn-lt"/>
                  <a:ea typeface="+mn-ea"/>
                  <a:cs typeface="+mn-cs"/>
                </a:defRPr>
              </a:lvl2pPr>
              <a:lvl3pPr marL="811821" algn="l" defTabSz="811821" rtl="0" eaLnBrk="1" latinLnBrk="0" hangingPunct="1">
                <a:defRPr sz="1500" kern="1200" smtId="4294967295">
                  <a:solidFill>
                    <a:schemeClr val="tx1"/>
                  </a:solidFill>
                  <a:latin typeface="+mn-lt"/>
                  <a:ea typeface="+mn-ea"/>
                  <a:cs typeface="+mn-cs"/>
                </a:defRPr>
              </a:lvl3pPr>
              <a:lvl4pPr marL="1217733" algn="l" defTabSz="811821" rtl="0" eaLnBrk="1" latinLnBrk="0" hangingPunct="1">
                <a:defRPr sz="1500" kern="1200" smtId="4294967295">
                  <a:solidFill>
                    <a:schemeClr val="tx1"/>
                  </a:solidFill>
                  <a:latin typeface="+mn-lt"/>
                  <a:ea typeface="+mn-ea"/>
                  <a:cs typeface="+mn-cs"/>
                </a:defRPr>
              </a:lvl4pPr>
              <a:lvl5pPr marL="1623643" algn="l" defTabSz="811821" rtl="0" eaLnBrk="1" latinLnBrk="0" hangingPunct="1">
                <a:defRPr sz="1500" kern="1200" smtId="4294967295">
                  <a:solidFill>
                    <a:schemeClr val="tx1"/>
                  </a:solidFill>
                  <a:latin typeface="+mn-lt"/>
                  <a:ea typeface="+mn-ea"/>
                  <a:cs typeface="+mn-cs"/>
                </a:defRPr>
              </a:lvl5pPr>
              <a:lvl6pPr marL="2029556" algn="l" defTabSz="811821" rtl="0" eaLnBrk="1" latinLnBrk="0" hangingPunct="1">
                <a:defRPr sz="1500" kern="1200" smtId="4294967295">
                  <a:solidFill>
                    <a:schemeClr val="tx1"/>
                  </a:solidFill>
                  <a:latin typeface="+mn-lt"/>
                  <a:ea typeface="+mn-ea"/>
                  <a:cs typeface="+mn-cs"/>
                </a:defRPr>
              </a:lvl6pPr>
              <a:lvl7pPr marL="2435466" algn="l" defTabSz="811821" rtl="0" eaLnBrk="1" latinLnBrk="0" hangingPunct="1">
                <a:defRPr sz="1500" kern="1200" smtId="4294967295">
                  <a:solidFill>
                    <a:schemeClr val="tx1"/>
                  </a:solidFill>
                  <a:latin typeface="+mn-lt"/>
                  <a:ea typeface="+mn-ea"/>
                  <a:cs typeface="+mn-cs"/>
                </a:defRPr>
              </a:lvl7pPr>
              <a:lvl8pPr marL="2841377" algn="l" defTabSz="811821" rtl="0" eaLnBrk="1" latinLnBrk="0" hangingPunct="1">
                <a:defRPr sz="1500" kern="1200" smtId="4294967295">
                  <a:solidFill>
                    <a:schemeClr val="tx1"/>
                  </a:solidFill>
                  <a:latin typeface="+mn-lt"/>
                  <a:ea typeface="+mn-ea"/>
                  <a:cs typeface="+mn-cs"/>
                </a:defRPr>
              </a:lvl8pPr>
            </a:lstStyle>
            <a:p>
              <a:endParaRPr lang="en-US"/>
            </a:p>
          </p:txBody>
        </p:sp>
      </p:grpSp>
      <p:grpSp>
        <p:nvGrpSpPr>
          <p:cNvPr id="5" name="Group 4"/>
          <p:cNvGrpSpPr/>
          <p:nvPr userDrawn="1"/>
        </p:nvGrpSpPr>
        <p:grpSpPr>
          <a:xfrm>
            <a:off x="3429001" y="3424301"/>
            <a:ext cx="2926080" cy="2971800"/>
            <a:chOff x="7089164" y="3424301"/>
            <a:chExt cx="2926080" cy="2971800"/>
          </a:xfrm>
        </p:grpSpPr>
        <p:sp>
          <p:nvSpPr>
            <p:cNvPr id="11" name="Rectangle 10"/>
            <p:cNvSpPr/>
            <p:nvPr userDrawn="1"/>
          </p:nvSpPr>
          <p:spPr bwMode="auto">
            <a:xfrm>
              <a:off x="7089164" y="3424301"/>
              <a:ext cx="2926080" cy="2971800"/>
            </a:xfrm>
            <a:prstGeom prst="rect">
              <a:avLst/>
            </a:prstGeom>
            <a:solidFill>
              <a:schemeClr val="accent2"/>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1316" tIns="113053" rIns="141316" bIns="113053" numCol="1" spcCol="0" rtlCol="0" fromWordArt="0" anchor="t" anchorCtr="0" forceAA="0" compatLnSpc="1">
              <a:prstTxWarp prst="textNoShape">
                <a:avLst/>
              </a:prstTxWarp>
              <a:noAutofit/>
            </a:bodyPr>
            <a:lstStyle>
              <a:defPPr>
                <a:defRPr lang="en-US" smtId="4294967295"/>
              </a:defPPr>
              <a:lvl1pPr marL="0" algn="l" defTabSz="811821" rtl="0" eaLnBrk="1" latinLnBrk="0" hangingPunct="1">
                <a:defRPr sz="1500" kern="1200" smtId="4294967295">
                  <a:solidFill>
                    <a:schemeClr val="tx1"/>
                  </a:solidFill>
                  <a:latin typeface="+mn-lt"/>
                  <a:ea typeface="+mn-ea"/>
                  <a:cs typeface="+mn-cs"/>
                </a:defRPr>
              </a:lvl1pPr>
              <a:lvl2pPr marL="405911" algn="l" defTabSz="811821" rtl="0" eaLnBrk="1" latinLnBrk="0" hangingPunct="1">
                <a:defRPr sz="1500" kern="1200" smtId="4294967295">
                  <a:solidFill>
                    <a:schemeClr val="tx1"/>
                  </a:solidFill>
                  <a:latin typeface="+mn-lt"/>
                  <a:ea typeface="+mn-ea"/>
                  <a:cs typeface="+mn-cs"/>
                </a:defRPr>
              </a:lvl2pPr>
              <a:lvl3pPr marL="811821" algn="l" defTabSz="811821" rtl="0" eaLnBrk="1" latinLnBrk="0" hangingPunct="1">
                <a:defRPr sz="1500" kern="1200" smtId="4294967295">
                  <a:solidFill>
                    <a:schemeClr val="tx1"/>
                  </a:solidFill>
                  <a:latin typeface="+mn-lt"/>
                  <a:ea typeface="+mn-ea"/>
                  <a:cs typeface="+mn-cs"/>
                </a:defRPr>
              </a:lvl3pPr>
              <a:lvl4pPr marL="1217733" algn="l" defTabSz="811821" rtl="0" eaLnBrk="1" latinLnBrk="0" hangingPunct="1">
                <a:defRPr sz="1500" kern="1200" smtId="4294967295">
                  <a:solidFill>
                    <a:schemeClr val="tx1"/>
                  </a:solidFill>
                  <a:latin typeface="+mn-lt"/>
                  <a:ea typeface="+mn-ea"/>
                  <a:cs typeface="+mn-cs"/>
                </a:defRPr>
              </a:lvl4pPr>
              <a:lvl5pPr marL="1623643" algn="l" defTabSz="811821" rtl="0" eaLnBrk="1" latinLnBrk="0" hangingPunct="1">
                <a:defRPr sz="1500" kern="1200" smtId="4294967295">
                  <a:solidFill>
                    <a:schemeClr val="tx1"/>
                  </a:solidFill>
                  <a:latin typeface="+mn-lt"/>
                  <a:ea typeface="+mn-ea"/>
                  <a:cs typeface="+mn-cs"/>
                </a:defRPr>
              </a:lvl5pPr>
              <a:lvl6pPr marL="2029556" algn="l" defTabSz="811821" rtl="0" eaLnBrk="1" latinLnBrk="0" hangingPunct="1">
                <a:defRPr sz="1500" kern="1200" smtId="4294967295">
                  <a:solidFill>
                    <a:schemeClr val="tx1"/>
                  </a:solidFill>
                  <a:latin typeface="+mn-lt"/>
                  <a:ea typeface="+mn-ea"/>
                  <a:cs typeface="+mn-cs"/>
                </a:defRPr>
              </a:lvl6pPr>
              <a:lvl7pPr marL="2435466" algn="l" defTabSz="811821" rtl="0" eaLnBrk="1" latinLnBrk="0" hangingPunct="1">
                <a:defRPr sz="1500" kern="1200" smtId="4294967295">
                  <a:solidFill>
                    <a:schemeClr val="tx1"/>
                  </a:solidFill>
                  <a:latin typeface="+mn-lt"/>
                  <a:ea typeface="+mn-ea"/>
                  <a:cs typeface="+mn-cs"/>
                </a:defRPr>
              </a:lvl7pPr>
              <a:lvl8pPr marL="2841377" algn="l" defTabSz="811821" rtl="0" eaLnBrk="1" latinLnBrk="0" hangingPunct="1">
                <a:defRPr sz="1500" kern="1200" smtId="4294967295">
                  <a:solidFill>
                    <a:schemeClr val="tx1"/>
                  </a:solidFill>
                  <a:latin typeface="+mn-lt"/>
                  <a:ea typeface="+mn-ea"/>
                  <a:cs typeface="+mn-cs"/>
                </a:defRPr>
              </a:lvl8pPr>
            </a:lstStyle>
            <a:p>
              <a:pPr lvl="0" algn="ctr" defTabSz="900508" fontAlgn="base">
                <a:lnSpc>
                  <a:spcPct val="90000"/>
                </a:lnSpc>
                <a:spcBef>
                  <a:spcPct val="0"/>
                </a:spcBef>
                <a:spcAft>
                  <a:spcPct val="0"/>
                </a:spcAft>
              </a:pPr>
              <a:endParaRPr lang="en-US" sz="2318" smtClean="0">
                <a:gradFill>
                  <a:gsLst>
                    <a:gs pos="0">
                      <a:srgbClr val="FFFFFF"/>
                    </a:gs>
                    <a:gs pos="100000">
                      <a:srgbClr val="FFFFFF"/>
                    </a:gs>
                  </a:gsLst>
                  <a:lin ang="5400000" scaled="0"/>
                  <a:tileRect/>
                </a:gradFill>
                <a:ea typeface="Segoe UI" pitchFamily="34" charset="0"/>
                <a:cs typeface="Segoe UI" pitchFamily="34" charset="0"/>
              </a:endParaRPr>
            </a:p>
          </p:txBody>
        </p:sp>
        <p:sp>
          <p:nvSpPr>
            <p:cNvPr id="37" name="Freeform 10" hidden="1"/>
            <p:cNvSpPr>
              <a:spLocks noEditPoints="1"/>
            </p:cNvSpPr>
            <p:nvPr userDrawn="1"/>
          </p:nvSpPr>
          <p:spPr bwMode="auto">
            <a:xfrm>
              <a:off x="7805411" y="4375214"/>
              <a:ext cx="1536700" cy="1069975"/>
            </a:xfrm>
            <a:custGeom>
              <a:gdLst>
                <a:gd name="T0" fmla="*/ 94 w 128"/>
                <a:gd name="T1" fmla="*/ 88 h 88"/>
                <a:gd name="T2" fmla="*/ 28 w 128"/>
                <a:gd name="T3" fmla="*/ 88 h 88"/>
                <a:gd name="T4" fmla="*/ 0 w 128"/>
                <a:gd name="T5" fmla="*/ 60 h 88"/>
                <a:gd name="T6" fmla="*/ 28 w 128"/>
                <a:gd name="T7" fmla="*/ 32 h 88"/>
                <a:gd name="T8" fmla="*/ 64 w 128"/>
                <a:gd name="T9" fmla="*/ 0 h 88"/>
                <a:gd name="T10" fmla="*/ 96 w 128"/>
                <a:gd name="T11" fmla="*/ 20 h 88"/>
                <a:gd name="T12" fmla="*/ 128 w 128"/>
                <a:gd name="T13" fmla="*/ 54 h 88"/>
                <a:gd name="T14" fmla="*/ 94 w 128"/>
                <a:gd name="T15" fmla="*/ 88 h 88"/>
                <a:gd name="T16" fmla="*/ 28 w 128"/>
                <a:gd name="T17" fmla="*/ 40 h 88"/>
                <a:gd name="T18" fmla="*/ 8 w 128"/>
                <a:gd name="T19" fmla="*/ 60 h 88"/>
                <a:gd name="T20" fmla="*/ 28 w 128"/>
                <a:gd name="T21" fmla="*/ 80 h 88"/>
                <a:gd name="T22" fmla="*/ 94 w 128"/>
                <a:gd name="T23" fmla="*/ 80 h 88"/>
                <a:gd name="T24" fmla="*/ 120 w 128"/>
                <a:gd name="T25" fmla="*/ 54 h 88"/>
                <a:gd name="T26" fmla="*/ 94 w 128"/>
                <a:gd name="T27" fmla="*/ 28 h 88"/>
                <a:gd name="T28" fmla="*/ 91 w 128"/>
                <a:gd name="T29" fmla="*/ 28 h 88"/>
                <a:gd name="T30" fmla="*/ 90 w 128"/>
                <a:gd name="T31" fmla="*/ 25 h 88"/>
                <a:gd name="T32" fmla="*/ 64 w 128"/>
                <a:gd name="T33" fmla="*/ 8 h 88"/>
                <a:gd name="T34" fmla="*/ 36 w 128"/>
                <a:gd name="T35" fmla="*/ 36 h 88"/>
                <a:gd name="T36" fmla="*/ 36 w 128"/>
                <a:gd name="T37" fmla="*/ 41 h 88"/>
                <a:gd name="T38" fmla="*/ 31 w 128"/>
                <a:gd name="T39" fmla="*/ 40 h 88"/>
                <a:gd name="T40" fmla="*/ 28 w 128"/>
                <a:gd name="T41" fmla="*/ 40 h 8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88">
                  <a:moveTo>
                    <a:pt x="94" y="88"/>
                  </a:moveTo>
                  <a:cubicBezTo>
                    <a:pt x="28" y="88"/>
                    <a:pt x="28" y="88"/>
                    <a:pt x="28" y="88"/>
                  </a:cubicBezTo>
                  <a:cubicBezTo>
                    <a:pt x="13" y="88"/>
                    <a:pt x="0" y="75"/>
                    <a:pt x="0" y="60"/>
                  </a:cubicBezTo>
                  <a:cubicBezTo>
                    <a:pt x="0" y="44"/>
                    <a:pt x="13" y="32"/>
                    <a:pt x="28" y="32"/>
                  </a:cubicBezTo>
                  <a:cubicBezTo>
                    <a:pt x="30" y="14"/>
                    <a:pt x="46" y="0"/>
                    <a:pt x="64" y="0"/>
                  </a:cubicBezTo>
                  <a:cubicBezTo>
                    <a:pt x="78" y="0"/>
                    <a:pt x="90" y="8"/>
                    <a:pt x="96" y="20"/>
                  </a:cubicBezTo>
                  <a:cubicBezTo>
                    <a:pt x="114" y="21"/>
                    <a:pt x="128" y="36"/>
                    <a:pt x="128" y="54"/>
                  </a:cubicBezTo>
                  <a:cubicBezTo>
                    <a:pt x="128" y="73"/>
                    <a:pt x="113" y="88"/>
                    <a:pt x="94" y="88"/>
                  </a:cubicBezTo>
                  <a:close/>
                  <a:moveTo>
                    <a:pt x="28" y="40"/>
                  </a:moveTo>
                  <a:cubicBezTo>
                    <a:pt x="17" y="40"/>
                    <a:pt x="8" y="49"/>
                    <a:pt x="8" y="60"/>
                  </a:cubicBezTo>
                  <a:cubicBezTo>
                    <a:pt x="8" y="71"/>
                    <a:pt x="17" y="80"/>
                    <a:pt x="28" y="80"/>
                  </a:cubicBezTo>
                  <a:cubicBezTo>
                    <a:pt x="94" y="80"/>
                    <a:pt x="94" y="80"/>
                    <a:pt x="94" y="80"/>
                  </a:cubicBezTo>
                  <a:cubicBezTo>
                    <a:pt x="108" y="80"/>
                    <a:pt x="120" y="68"/>
                    <a:pt x="120" y="54"/>
                  </a:cubicBezTo>
                  <a:cubicBezTo>
                    <a:pt x="120" y="40"/>
                    <a:pt x="108" y="28"/>
                    <a:pt x="94" y="28"/>
                  </a:cubicBezTo>
                  <a:cubicBezTo>
                    <a:pt x="91" y="28"/>
                    <a:pt x="91" y="28"/>
                    <a:pt x="91" y="28"/>
                  </a:cubicBezTo>
                  <a:cubicBezTo>
                    <a:pt x="90" y="25"/>
                    <a:pt x="90" y="25"/>
                    <a:pt x="90" y="25"/>
                  </a:cubicBezTo>
                  <a:cubicBezTo>
                    <a:pt x="86" y="15"/>
                    <a:pt x="75" y="8"/>
                    <a:pt x="64" y="8"/>
                  </a:cubicBezTo>
                  <a:cubicBezTo>
                    <a:pt x="49" y="8"/>
                    <a:pt x="36" y="21"/>
                    <a:pt x="36" y="36"/>
                  </a:cubicBezTo>
                  <a:cubicBezTo>
                    <a:pt x="36" y="41"/>
                    <a:pt x="36" y="41"/>
                    <a:pt x="36" y="41"/>
                  </a:cubicBezTo>
                  <a:cubicBezTo>
                    <a:pt x="31" y="40"/>
                    <a:pt x="31" y="40"/>
                    <a:pt x="31" y="40"/>
                  </a:cubicBezTo>
                  <a:cubicBezTo>
                    <a:pt x="30" y="40"/>
                    <a:pt x="29" y="40"/>
                    <a:pt x="28" y="4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defPPr>
                <a:defRPr lang="en-US" smtId="4294967295"/>
              </a:defPPr>
              <a:lvl1pPr marL="0" algn="l" defTabSz="811821" rtl="0" eaLnBrk="1" latinLnBrk="0" hangingPunct="1">
                <a:defRPr sz="1500" kern="1200" smtId="4294967295">
                  <a:solidFill>
                    <a:schemeClr val="tx1"/>
                  </a:solidFill>
                  <a:latin typeface="+mn-lt"/>
                  <a:ea typeface="+mn-ea"/>
                  <a:cs typeface="+mn-cs"/>
                </a:defRPr>
              </a:lvl1pPr>
              <a:lvl2pPr marL="405911" algn="l" defTabSz="811821" rtl="0" eaLnBrk="1" latinLnBrk="0" hangingPunct="1">
                <a:defRPr sz="1500" kern="1200" smtId="4294967295">
                  <a:solidFill>
                    <a:schemeClr val="tx1"/>
                  </a:solidFill>
                  <a:latin typeface="+mn-lt"/>
                  <a:ea typeface="+mn-ea"/>
                  <a:cs typeface="+mn-cs"/>
                </a:defRPr>
              </a:lvl2pPr>
              <a:lvl3pPr marL="811821" algn="l" defTabSz="811821" rtl="0" eaLnBrk="1" latinLnBrk="0" hangingPunct="1">
                <a:defRPr sz="1500" kern="1200" smtId="4294967295">
                  <a:solidFill>
                    <a:schemeClr val="tx1"/>
                  </a:solidFill>
                  <a:latin typeface="+mn-lt"/>
                  <a:ea typeface="+mn-ea"/>
                  <a:cs typeface="+mn-cs"/>
                </a:defRPr>
              </a:lvl3pPr>
              <a:lvl4pPr marL="1217733" algn="l" defTabSz="811821" rtl="0" eaLnBrk="1" latinLnBrk="0" hangingPunct="1">
                <a:defRPr sz="1500" kern="1200" smtId="4294967295">
                  <a:solidFill>
                    <a:schemeClr val="tx1"/>
                  </a:solidFill>
                  <a:latin typeface="+mn-lt"/>
                  <a:ea typeface="+mn-ea"/>
                  <a:cs typeface="+mn-cs"/>
                </a:defRPr>
              </a:lvl4pPr>
              <a:lvl5pPr marL="1623643" algn="l" defTabSz="811821" rtl="0" eaLnBrk="1" latinLnBrk="0" hangingPunct="1">
                <a:defRPr sz="1500" kern="1200" smtId="4294967295">
                  <a:solidFill>
                    <a:schemeClr val="tx1"/>
                  </a:solidFill>
                  <a:latin typeface="+mn-lt"/>
                  <a:ea typeface="+mn-ea"/>
                  <a:cs typeface="+mn-cs"/>
                </a:defRPr>
              </a:lvl5pPr>
              <a:lvl6pPr marL="2029556" algn="l" defTabSz="811821" rtl="0" eaLnBrk="1" latinLnBrk="0" hangingPunct="1">
                <a:defRPr sz="1500" kern="1200" smtId="4294967295">
                  <a:solidFill>
                    <a:schemeClr val="tx1"/>
                  </a:solidFill>
                  <a:latin typeface="+mn-lt"/>
                  <a:ea typeface="+mn-ea"/>
                  <a:cs typeface="+mn-cs"/>
                </a:defRPr>
              </a:lvl6pPr>
              <a:lvl7pPr marL="2435466" algn="l" defTabSz="811821" rtl="0" eaLnBrk="1" latinLnBrk="0" hangingPunct="1">
                <a:defRPr sz="1500" kern="1200" smtId="4294967295">
                  <a:solidFill>
                    <a:schemeClr val="tx1"/>
                  </a:solidFill>
                  <a:latin typeface="+mn-lt"/>
                  <a:ea typeface="+mn-ea"/>
                  <a:cs typeface="+mn-cs"/>
                </a:defRPr>
              </a:lvl7pPr>
              <a:lvl8pPr marL="2841377" algn="l" defTabSz="811821" rtl="0" eaLnBrk="1" latinLnBrk="0" hangingPunct="1">
                <a:defRPr sz="1500" kern="1200" smtId="4294967295">
                  <a:solidFill>
                    <a:schemeClr val="tx1"/>
                  </a:solidFill>
                  <a:latin typeface="+mn-lt"/>
                  <a:ea typeface="+mn-ea"/>
                  <a:cs typeface="+mn-cs"/>
                </a:defRPr>
              </a:lvl8pPr>
            </a:lstStyle>
            <a:p>
              <a:endParaRPr lang="en-US"/>
            </a:p>
          </p:txBody>
        </p:sp>
      </p:grpSp>
      <p:sp>
        <p:nvSpPr>
          <p:cNvPr id="43" name="Text Placeholder 42"/>
          <p:cNvSpPr>
            <a:spLocks noGrp="1"/>
          </p:cNvSpPr>
          <p:nvPr>
            <p:ph type="body" sz="quarter" idx="11"/>
          </p:nvPr>
        </p:nvSpPr>
        <p:spPr>
          <a:xfrm>
            <a:off x="457200" y="6396038"/>
            <a:ext cx="12160250" cy="1009670"/>
          </a:xfrm>
        </p:spPr>
        <p:txBody>
          <a:bodyPr lIns="182880" tIns="146304" rIns="182880" bIns="146304">
            <a:noAutofit/>
          </a:bodyPr>
          <a:lstStyle>
            <a:lvl1pPr marL="0" indent="0">
              <a:buFontTx/>
              <a:buNone/>
              <a:defRPr sz="4000">
                <a:gradFill>
                  <a:gsLst>
                    <a:gs pos="7965">
                      <a:schemeClr val="tx1"/>
                    </a:gs>
                    <a:gs pos="24779">
                      <a:schemeClr val="tx1"/>
                    </a:gs>
                  </a:gsLst>
                  <a:lin ang="5400000" scaled="1"/>
                  <a:tileRect/>
                </a:gradFill>
              </a:defRPr>
            </a:lvl1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452499"/>
            <a:ext cx="2926080" cy="2926080"/>
          </a:xfrm>
          <a:prstGeom prst="rect">
            <a:avLst/>
          </a:prstGeom>
        </p:spPr>
      </p:pic>
      <p:sp>
        <p:nvSpPr>
          <p:cNvPr id="13" name="Freeform 5"/>
          <p:cNvSpPr/>
          <p:nvPr userDrawn="1"/>
        </p:nvSpPr>
        <p:spPr bwMode="auto">
          <a:xfrm>
            <a:off x="3805314" y="4310651"/>
            <a:ext cx="2173454" cy="1199100"/>
          </a:xfrm>
          <a:custGeom>
            <a:gdLst>
              <a:gd name="T0" fmla="*/ 1685 w 1685"/>
              <a:gd name="T1" fmla="*/ 555 h 928"/>
              <a:gd name="T2" fmla="*/ 1312 w 1685"/>
              <a:gd name="T3" fmla="*/ 928 h 928"/>
              <a:gd name="T4" fmla="*/ 189 w 1685"/>
              <a:gd name="T5" fmla="*/ 928 h 928"/>
              <a:gd name="T6" fmla="*/ 0 w 1685"/>
              <a:gd name="T7" fmla="*/ 739 h 928"/>
              <a:gd name="T8" fmla="*/ 142 w 1685"/>
              <a:gd name="T9" fmla="*/ 555 h 928"/>
              <a:gd name="T10" fmla="*/ 367 w 1685"/>
              <a:gd name="T11" fmla="*/ 384 h 928"/>
              <a:gd name="T12" fmla="*/ 769 w 1685"/>
              <a:gd name="T13" fmla="*/ 0 h 928"/>
              <a:gd name="T14" fmla="*/ 1135 w 1685"/>
              <a:gd name="T15" fmla="*/ 230 h 928"/>
              <a:gd name="T16" fmla="*/ 1312 w 1685"/>
              <a:gd name="T17" fmla="*/ 189 h 928"/>
              <a:gd name="T18" fmla="*/ 1685 w 1685"/>
              <a:gd name="T19" fmla="*/ 555 h 92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5" h="926">
                <a:moveTo>
                  <a:pt x="1685" y="555"/>
                </a:moveTo>
                <a:cubicBezTo>
                  <a:pt x="1685" y="762"/>
                  <a:pt x="1519" y="928"/>
                  <a:pt x="1312" y="928"/>
                </a:cubicBezTo>
                <a:cubicBezTo>
                  <a:pt x="189" y="928"/>
                  <a:pt x="189" y="928"/>
                  <a:pt x="189" y="928"/>
                </a:cubicBezTo>
                <a:cubicBezTo>
                  <a:pt x="83" y="928"/>
                  <a:pt x="0" y="845"/>
                  <a:pt x="0" y="739"/>
                </a:cubicBezTo>
                <a:cubicBezTo>
                  <a:pt x="0" y="650"/>
                  <a:pt x="59" y="573"/>
                  <a:pt x="142" y="555"/>
                </a:cubicBezTo>
                <a:cubicBezTo>
                  <a:pt x="177" y="467"/>
                  <a:pt x="266" y="396"/>
                  <a:pt x="367" y="384"/>
                </a:cubicBezTo>
                <a:cubicBezTo>
                  <a:pt x="373" y="171"/>
                  <a:pt x="550" y="0"/>
                  <a:pt x="769" y="0"/>
                </a:cubicBezTo>
                <a:cubicBezTo>
                  <a:pt x="928" y="0"/>
                  <a:pt x="1070" y="94"/>
                  <a:pt x="1135" y="230"/>
                </a:cubicBezTo>
                <a:cubicBezTo>
                  <a:pt x="1188" y="201"/>
                  <a:pt x="1253" y="189"/>
                  <a:pt x="1312" y="189"/>
                </a:cubicBezTo>
                <a:cubicBezTo>
                  <a:pt x="1519" y="189"/>
                  <a:pt x="1685" y="354"/>
                  <a:pt x="1685" y="555"/>
                </a:cubicBezTo>
                <a:close/>
              </a:path>
            </a:pathLst>
          </a:custGeom>
          <a:noFill/>
          <a:ln w="57150">
            <a:solidFill>
              <a:schemeClr val="bg1"/>
            </a:solidFill>
            <a:round/>
          </a:ln>
        </p:spPr>
        <p:txBody>
          <a:bodyPr vert="horz" wrap="square" lIns="91440" tIns="45720" rIns="91440" bIns="45720" numCol="1" anchor="t" anchorCtr="0" compatLnSpc="1">
            <a:prstTxWarp prst="textNoShape">
              <a:avLst/>
            </a:prstTxWarp>
          </a:bodyPr>
          <a:lstStyle>
            <a:defPPr>
              <a:defRPr lang="en-US" smtId="4294967295"/>
            </a:defPPr>
            <a:lvl1pPr marL="0" algn="l" defTabSz="811821" rtl="0" eaLnBrk="1" latinLnBrk="0" hangingPunct="1">
              <a:defRPr sz="1500" kern="1200" smtId="4294967295">
                <a:solidFill>
                  <a:schemeClr val="tx1"/>
                </a:solidFill>
                <a:latin typeface="+mn-lt"/>
                <a:ea typeface="+mn-ea"/>
                <a:cs typeface="+mn-cs"/>
              </a:defRPr>
            </a:lvl1pPr>
            <a:lvl2pPr marL="405911" algn="l" defTabSz="811821" rtl="0" eaLnBrk="1" latinLnBrk="0" hangingPunct="1">
              <a:defRPr sz="1500" kern="1200" smtId="4294967295">
                <a:solidFill>
                  <a:schemeClr val="tx1"/>
                </a:solidFill>
                <a:latin typeface="+mn-lt"/>
                <a:ea typeface="+mn-ea"/>
                <a:cs typeface="+mn-cs"/>
              </a:defRPr>
            </a:lvl2pPr>
            <a:lvl3pPr marL="811821" algn="l" defTabSz="811821" rtl="0" eaLnBrk="1" latinLnBrk="0" hangingPunct="1">
              <a:defRPr sz="1500" kern="1200" smtId="4294967295">
                <a:solidFill>
                  <a:schemeClr val="tx1"/>
                </a:solidFill>
                <a:latin typeface="+mn-lt"/>
                <a:ea typeface="+mn-ea"/>
                <a:cs typeface="+mn-cs"/>
              </a:defRPr>
            </a:lvl3pPr>
            <a:lvl4pPr marL="1217733" algn="l" defTabSz="811821" rtl="0" eaLnBrk="1" latinLnBrk="0" hangingPunct="1">
              <a:defRPr sz="1500" kern="1200" smtId="4294967295">
                <a:solidFill>
                  <a:schemeClr val="tx1"/>
                </a:solidFill>
                <a:latin typeface="+mn-lt"/>
                <a:ea typeface="+mn-ea"/>
                <a:cs typeface="+mn-cs"/>
              </a:defRPr>
            </a:lvl4pPr>
            <a:lvl5pPr marL="1623643" algn="l" defTabSz="811821" rtl="0" eaLnBrk="1" latinLnBrk="0" hangingPunct="1">
              <a:defRPr sz="1500" kern="1200" smtId="4294967295">
                <a:solidFill>
                  <a:schemeClr val="tx1"/>
                </a:solidFill>
                <a:latin typeface="+mn-lt"/>
                <a:ea typeface="+mn-ea"/>
                <a:cs typeface="+mn-cs"/>
              </a:defRPr>
            </a:lvl5pPr>
            <a:lvl6pPr marL="2029556" algn="l" defTabSz="811821" rtl="0" eaLnBrk="1" latinLnBrk="0" hangingPunct="1">
              <a:defRPr sz="1500" kern="1200" smtId="4294967295">
                <a:solidFill>
                  <a:schemeClr val="tx1"/>
                </a:solidFill>
                <a:latin typeface="+mn-lt"/>
                <a:ea typeface="+mn-ea"/>
                <a:cs typeface="+mn-cs"/>
              </a:defRPr>
            </a:lvl6pPr>
            <a:lvl7pPr marL="2435466" algn="l" defTabSz="811821" rtl="0" eaLnBrk="1" latinLnBrk="0" hangingPunct="1">
              <a:defRPr sz="1500" kern="1200" smtId="4294967295">
                <a:solidFill>
                  <a:schemeClr val="tx1"/>
                </a:solidFill>
                <a:latin typeface="+mn-lt"/>
                <a:ea typeface="+mn-ea"/>
                <a:cs typeface="+mn-cs"/>
              </a:defRPr>
            </a:lvl7pPr>
            <a:lvl8pPr marL="2841377" algn="l" defTabSz="811821" rtl="0" eaLnBrk="1" latinLnBrk="0" hangingPunct="1">
              <a:defRPr sz="1500" kern="1200" smtId="4294967295">
                <a:solidFill>
                  <a:schemeClr val="tx1"/>
                </a:solidFill>
                <a:latin typeface="+mn-lt"/>
                <a:ea typeface="+mn-ea"/>
                <a:cs typeface="+mn-cs"/>
              </a:defRPr>
            </a:lvl8pPr>
          </a:lstStyle>
          <a:p>
            <a:endParaRPr lang="en-US"/>
          </a:p>
        </p:txBody>
      </p:sp>
      <p:grpSp>
        <p:nvGrpSpPr>
          <p:cNvPr id="44" name="Group 43"/>
          <p:cNvGrpSpPr/>
          <p:nvPr userDrawn="1"/>
        </p:nvGrpSpPr>
        <p:grpSpPr>
          <a:xfrm>
            <a:off x="10144125" y="4335463"/>
            <a:ext cx="1524000" cy="1133475"/>
            <a:chOff x="10144125" y="4335463"/>
            <a:chExt cx="1524000" cy="1133475"/>
          </a:xfrm>
        </p:grpSpPr>
        <p:sp>
          <p:nvSpPr>
            <p:cNvPr id="34" name="Freeform 9"/>
            <p:cNvSpPr/>
            <p:nvPr userDrawn="1"/>
          </p:nvSpPr>
          <p:spPr bwMode="auto">
            <a:xfrm>
              <a:off x="10747375" y="4659313"/>
              <a:ext cx="920750" cy="625475"/>
            </a:xfrm>
            <a:custGeom>
              <a:gdLst>
                <a:gd name="T0" fmla="*/ 111 w 111"/>
                <a:gd name="T1" fmla="*/ 68 h 75"/>
                <a:gd name="T2" fmla="*/ 104 w 111"/>
                <a:gd name="T3" fmla="*/ 75 h 75"/>
                <a:gd name="T4" fmla="*/ 7 w 111"/>
                <a:gd name="T5" fmla="*/ 75 h 75"/>
                <a:gd name="T6" fmla="*/ 0 w 111"/>
                <a:gd name="T7" fmla="*/ 68 h 75"/>
                <a:gd name="T8" fmla="*/ 0 w 111"/>
                <a:gd name="T9" fmla="*/ 7 h 75"/>
                <a:gd name="T10" fmla="*/ 7 w 111"/>
                <a:gd name="T11" fmla="*/ 0 h 75"/>
                <a:gd name="T12" fmla="*/ 104 w 111"/>
                <a:gd name="T13" fmla="*/ 0 h 75"/>
                <a:gd name="T14" fmla="*/ 111 w 111"/>
                <a:gd name="T15" fmla="*/ 7 h 75"/>
                <a:gd name="T16" fmla="*/ 111 w 111"/>
                <a:gd name="T17" fmla="*/ 68 h 7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75">
                  <a:moveTo>
                    <a:pt x="111" y="68"/>
                  </a:moveTo>
                  <a:cubicBezTo>
                    <a:pt x="111" y="71"/>
                    <a:pt x="108" y="75"/>
                    <a:pt x="104" y="75"/>
                  </a:cubicBezTo>
                  <a:cubicBezTo>
                    <a:pt x="7" y="75"/>
                    <a:pt x="7" y="75"/>
                    <a:pt x="7" y="75"/>
                  </a:cubicBezTo>
                  <a:cubicBezTo>
                    <a:pt x="4" y="75"/>
                    <a:pt x="0" y="71"/>
                    <a:pt x="0" y="68"/>
                  </a:cubicBezTo>
                  <a:cubicBezTo>
                    <a:pt x="0" y="7"/>
                    <a:pt x="0" y="7"/>
                    <a:pt x="0" y="7"/>
                  </a:cubicBezTo>
                  <a:cubicBezTo>
                    <a:pt x="0" y="3"/>
                    <a:pt x="4" y="0"/>
                    <a:pt x="7" y="0"/>
                  </a:cubicBezTo>
                  <a:cubicBezTo>
                    <a:pt x="104" y="0"/>
                    <a:pt x="104" y="0"/>
                    <a:pt x="104" y="0"/>
                  </a:cubicBezTo>
                  <a:cubicBezTo>
                    <a:pt x="108" y="0"/>
                    <a:pt x="111" y="3"/>
                    <a:pt x="111" y="7"/>
                  </a:cubicBezTo>
                  <a:lnTo>
                    <a:pt x="111" y="68"/>
                  </a:lnTo>
                  <a:close/>
                </a:path>
              </a:pathLst>
            </a:custGeom>
            <a:noFill/>
            <a:ln w="666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smtId="4294967295"/>
              </a:defPPr>
              <a:lvl1pPr marL="0" algn="l" defTabSz="811821" rtl="0" eaLnBrk="1" latinLnBrk="0" hangingPunct="1">
                <a:defRPr sz="1500" kern="1200" smtId="4294967295">
                  <a:solidFill>
                    <a:schemeClr val="tx1"/>
                  </a:solidFill>
                  <a:latin typeface="+mn-lt"/>
                  <a:ea typeface="+mn-ea"/>
                  <a:cs typeface="+mn-cs"/>
                </a:defRPr>
              </a:lvl1pPr>
              <a:lvl2pPr marL="405911" algn="l" defTabSz="811821" rtl="0" eaLnBrk="1" latinLnBrk="0" hangingPunct="1">
                <a:defRPr sz="1500" kern="1200" smtId="4294967295">
                  <a:solidFill>
                    <a:schemeClr val="tx1"/>
                  </a:solidFill>
                  <a:latin typeface="+mn-lt"/>
                  <a:ea typeface="+mn-ea"/>
                  <a:cs typeface="+mn-cs"/>
                </a:defRPr>
              </a:lvl2pPr>
              <a:lvl3pPr marL="811821" algn="l" defTabSz="811821" rtl="0" eaLnBrk="1" latinLnBrk="0" hangingPunct="1">
                <a:defRPr sz="1500" kern="1200" smtId="4294967295">
                  <a:solidFill>
                    <a:schemeClr val="tx1"/>
                  </a:solidFill>
                  <a:latin typeface="+mn-lt"/>
                  <a:ea typeface="+mn-ea"/>
                  <a:cs typeface="+mn-cs"/>
                </a:defRPr>
              </a:lvl3pPr>
              <a:lvl4pPr marL="1217733" algn="l" defTabSz="811821" rtl="0" eaLnBrk="1" latinLnBrk="0" hangingPunct="1">
                <a:defRPr sz="1500" kern="1200" smtId="4294967295">
                  <a:solidFill>
                    <a:schemeClr val="tx1"/>
                  </a:solidFill>
                  <a:latin typeface="+mn-lt"/>
                  <a:ea typeface="+mn-ea"/>
                  <a:cs typeface="+mn-cs"/>
                </a:defRPr>
              </a:lvl4pPr>
              <a:lvl5pPr marL="1623643" algn="l" defTabSz="811821" rtl="0" eaLnBrk="1" latinLnBrk="0" hangingPunct="1">
                <a:defRPr sz="1500" kern="1200" smtId="4294967295">
                  <a:solidFill>
                    <a:schemeClr val="tx1"/>
                  </a:solidFill>
                  <a:latin typeface="+mn-lt"/>
                  <a:ea typeface="+mn-ea"/>
                  <a:cs typeface="+mn-cs"/>
                </a:defRPr>
              </a:lvl5pPr>
              <a:lvl6pPr marL="2029556" algn="l" defTabSz="811821" rtl="0" eaLnBrk="1" latinLnBrk="0" hangingPunct="1">
                <a:defRPr sz="1500" kern="1200" smtId="4294967295">
                  <a:solidFill>
                    <a:schemeClr val="tx1"/>
                  </a:solidFill>
                  <a:latin typeface="+mn-lt"/>
                  <a:ea typeface="+mn-ea"/>
                  <a:cs typeface="+mn-cs"/>
                </a:defRPr>
              </a:lvl6pPr>
              <a:lvl7pPr marL="2435466" algn="l" defTabSz="811821" rtl="0" eaLnBrk="1" latinLnBrk="0" hangingPunct="1">
                <a:defRPr sz="1500" kern="1200" smtId="4294967295">
                  <a:solidFill>
                    <a:schemeClr val="tx1"/>
                  </a:solidFill>
                  <a:latin typeface="+mn-lt"/>
                  <a:ea typeface="+mn-ea"/>
                  <a:cs typeface="+mn-cs"/>
                </a:defRPr>
              </a:lvl7pPr>
              <a:lvl8pPr marL="2841377" algn="l" defTabSz="811821" rtl="0" eaLnBrk="1" latinLnBrk="0" hangingPunct="1">
                <a:defRPr sz="1500" kern="1200" smtId="4294967295">
                  <a:solidFill>
                    <a:schemeClr val="tx1"/>
                  </a:solidFill>
                  <a:latin typeface="+mn-lt"/>
                  <a:ea typeface="+mn-ea"/>
                  <a:cs typeface="+mn-cs"/>
                </a:defRPr>
              </a:lvl8pPr>
            </a:lstStyle>
            <a:p>
              <a:endParaRPr lang="en-US"/>
            </a:p>
          </p:txBody>
        </p:sp>
        <p:sp>
          <p:nvSpPr>
            <p:cNvPr id="35" name="Line 10"/>
            <p:cNvSpPr>
              <a:spLocks noChangeShapeType="1"/>
            </p:cNvSpPr>
            <p:nvPr userDrawn="1"/>
          </p:nvSpPr>
          <p:spPr bwMode="auto">
            <a:xfrm flipH="1">
              <a:off x="11212513" y="5284788"/>
              <a:ext cx="0" cy="166688"/>
            </a:xfrm>
            <a:prstGeom prst="line">
              <a:avLst/>
            </a:prstGeom>
            <a:noFill/>
            <a:ln w="66675" cap="rnd">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smtId="4294967295"/>
              </a:defPPr>
              <a:lvl1pPr marL="0" algn="l" defTabSz="811821" rtl="0" eaLnBrk="1" latinLnBrk="0" hangingPunct="1">
                <a:defRPr sz="1500" kern="1200" smtId="4294967295">
                  <a:solidFill>
                    <a:schemeClr val="tx1"/>
                  </a:solidFill>
                  <a:latin typeface="+mn-lt"/>
                  <a:ea typeface="+mn-ea"/>
                  <a:cs typeface="+mn-cs"/>
                </a:defRPr>
              </a:lvl1pPr>
              <a:lvl2pPr marL="405911" algn="l" defTabSz="811821" rtl="0" eaLnBrk="1" latinLnBrk="0" hangingPunct="1">
                <a:defRPr sz="1500" kern="1200" smtId="4294967295">
                  <a:solidFill>
                    <a:schemeClr val="tx1"/>
                  </a:solidFill>
                  <a:latin typeface="+mn-lt"/>
                  <a:ea typeface="+mn-ea"/>
                  <a:cs typeface="+mn-cs"/>
                </a:defRPr>
              </a:lvl2pPr>
              <a:lvl3pPr marL="811821" algn="l" defTabSz="811821" rtl="0" eaLnBrk="1" latinLnBrk="0" hangingPunct="1">
                <a:defRPr sz="1500" kern="1200" smtId="4294967295">
                  <a:solidFill>
                    <a:schemeClr val="tx1"/>
                  </a:solidFill>
                  <a:latin typeface="+mn-lt"/>
                  <a:ea typeface="+mn-ea"/>
                  <a:cs typeface="+mn-cs"/>
                </a:defRPr>
              </a:lvl3pPr>
              <a:lvl4pPr marL="1217733" algn="l" defTabSz="811821" rtl="0" eaLnBrk="1" latinLnBrk="0" hangingPunct="1">
                <a:defRPr sz="1500" kern="1200" smtId="4294967295">
                  <a:solidFill>
                    <a:schemeClr val="tx1"/>
                  </a:solidFill>
                  <a:latin typeface="+mn-lt"/>
                  <a:ea typeface="+mn-ea"/>
                  <a:cs typeface="+mn-cs"/>
                </a:defRPr>
              </a:lvl4pPr>
              <a:lvl5pPr marL="1623643" algn="l" defTabSz="811821" rtl="0" eaLnBrk="1" latinLnBrk="0" hangingPunct="1">
                <a:defRPr sz="1500" kern="1200" smtId="4294967295">
                  <a:solidFill>
                    <a:schemeClr val="tx1"/>
                  </a:solidFill>
                  <a:latin typeface="+mn-lt"/>
                  <a:ea typeface="+mn-ea"/>
                  <a:cs typeface="+mn-cs"/>
                </a:defRPr>
              </a:lvl5pPr>
              <a:lvl6pPr marL="2029556" algn="l" defTabSz="811821" rtl="0" eaLnBrk="1" latinLnBrk="0" hangingPunct="1">
                <a:defRPr sz="1500" kern="1200" smtId="4294967295">
                  <a:solidFill>
                    <a:schemeClr val="tx1"/>
                  </a:solidFill>
                  <a:latin typeface="+mn-lt"/>
                  <a:ea typeface="+mn-ea"/>
                  <a:cs typeface="+mn-cs"/>
                </a:defRPr>
              </a:lvl6pPr>
              <a:lvl7pPr marL="2435466" algn="l" defTabSz="811821" rtl="0" eaLnBrk="1" latinLnBrk="0" hangingPunct="1">
                <a:defRPr sz="1500" kern="1200" smtId="4294967295">
                  <a:solidFill>
                    <a:schemeClr val="tx1"/>
                  </a:solidFill>
                  <a:latin typeface="+mn-lt"/>
                  <a:ea typeface="+mn-ea"/>
                  <a:cs typeface="+mn-cs"/>
                </a:defRPr>
              </a:lvl7pPr>
              <a:lvl8pPr marL="2841377" algn="l" defTabSz="811821" rtl="0" eaLnBrk="1" latinLnBrk="0" hangingPunct="1">
                <a:defRPr sz="1500" kern="1200" smtId="4294967295">
                  <a:solidFill>
                    <a:schemeClr val="tx1"/>
                  </a:solidFill>
                  <a:latin typeface="+mn-lt"/>
                  <a:ea typeface="+mn-ea"/>
                  <a:cs typeface="+mn-cs"/>
                </a:defRPr>
              </a:lvl8pPr>
            </a:lstStyle>
            <a:p>
              <a:endParaRPr lang="en-US"/>
            </a:p>
          </p:txBody>
        </p:sp>
        <p:sp>
          <p:nvSpPr>
            <p:cNvPr id="36" name="Line 11"/>
            <p:cNvSpPr>
              <a:spLocks noChangeShapeType="1"/>
            </p:cNvSpPr>
            <p:nvPr userDrawn="1"/>
          </p:nvSpPr>
          <p:spPr bwMode="auto">
            <a:xfrm>
              <a:off x="10922000" y="5468938"/>
              <a:ext cx="571500" cy="0"/>
            </a:xfrm>
            <a:prstGeom prst="line">
              <a:avLst/>
            </a:prstGeom>
            <a:noFill/>
            <a:ln w="66675" cap="rnd">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smtId="4294967295"/>
              </a:defPPr>
              <a:lvl1pPr marL="0" algn="l" defTabSz="811821" rtl="0" eaLnBrk="1" latinLnBrk="0" hangingPunct="1">
                <a:defRPr sz="1500" kern="1200" smtId="4294967295">
                  <a:solidFill>
                    <a:schemeClr val="tx1"/>
                  </a:solidFill>
                  <a:latin typeface="+mn-lt"/>
                  <a:ea typeface="+mn-ea"/>
                  <a:cs typeface="+mn-cs"/>
                </a:defRPr>
              </a:lvl1pPr>
              <a:lvl2pPr marL="405911" algn="l" defTabSz="811821" rtl="0" eaLnBrk="1" latinLnBrk="0" hangingPunct="1">
                <a:defRPr sz="1500" kern="1200" smtId="4294967295">
                  <a:solidFill>
                    <a:schemeClr val="tx1"/>
                  </a:solidFill>
                  <a:latin typeface="+mn-lt"/>
                  <a:ea typeface="+mn-ea"/>
                  <a:cs typeface="+mn-cs"/>
                </a:defRPr>
              </a:lvl2pPr>
              <a:lvl3pPr marL="811821" algn="l" defTabSz="811821" rtl="0" eaLnBrk="1" latinLnBrk="0" hangingPunct="1">
                <a:defRPr sz="1500" kern="1200" smtId="4294967295">
                  <a:solidFill>
                    <a:schemeClr val="tx1"/>
                  </a:solidFill>
                  <a:latin typeface="+mn-lt"/>
                  <a:ea typeface="+mn-ea"/>
                  <a:cs typeface="+mn-cs"/>
                </a:defRPr>
              </a:lvl3pPr>
              <a:lvl4pPr marL="1217733" algn="l" defTabSz="811821" rtl="0" eaLnBrk="1" latinLnBrk="0" hangingPunct="1">
                <a:defRPr sz="1500" kern="1200" smtId="4294967295">
                  <a:solidFill>
                    <a:schemeClr val="tx1"/>
                  </a:solidFill>
                  <a:latin typeface="+mn-lt"/>
                  <a:ea typeface="+mn-ea"/>
                  <a:cs typeface="+mn-cs"/>
                </a:defRPr>
              </a:lvl4pPr>
              <a:lvl5pPr marL="1623643" algn="l" defTabSz="811821" rtl="0" eaLnBrk="1" latinLnBrk="0" hangingPunct="1">
                <a:defRPr sz="1500" kern="1200" smtId="4294967295">
                  <a:solidFill>
                    <a:schemeClr val="tx1"/>
                  </a:solidFill>
                  <a:latin typeface="+mn-lt"/>
                  <a:ea typeface="+mn-ea"/>
                  <a:cs typeface="+mn-cs"/>
                </a:defRPr>
              </a:lvl5pPr>
              <a:lvl6pPr marL="2029556" algn="l" defTabSz="811821" rtl="0" eaLnBrk="1" latinLnBrk="0" hangingPunct="1">
                <a:defRPr sz="1500" kern="1200" smtId="4294967295">
                  <a:solidFill>
                    <a:schemeClr val="tx1"/>
                  </a:solidFill>
                  <a:latin typeface="+mn-lt"/>
                  <a:ea typeface="+mn-ea"/>
                  <a:cs typeface="+mn-cs"/>
                </a:defRPr>
              </a:lvl6pPr>
              <a:lvl7pPr marL="2435466" algn="l" defTabSz="811821" rtl="0" eaLnBrk="1" latinLnBrk="0" hangingPunct="1">
                <a:defRPr sz="1500" kern="1200" smtId="4294967295">
                  <a:solidFill>
                    <a:schemeClr val="tx1"/>
                  </a:solidFill>
                  <a:latin typeface="+mn-lt"/>
                  <a:ea typeface="+mn-ea"/>
                  <a:cs typeface="+mn-cs"/>
                </a:defRPr>
              </a:lvl7pPr>
              <a:lvl8pPr marL="2841377" algn="l" defTabSz="811821" rtl="0" eaLnBrk="1" latinLnBrk="0" hangingPunct="1">
                <a:defRPr sz="1500" kern="1200" smtId="4294967295">
                  <a:solidFill>
                    <a:schemeClr val="tx1"/>
                  </a:solidFill>
                  <a:latin typeface="+mn-lt"/>
                  <a:ea typeface="+mn-ea"/>
                  <a:cs typeface="+mn-cs"/>
                </a:defRPr>
              </a:lvl8pPr>
            </a:lstStyle>
            <a:p>
              <a:endParaRPr lang="en-US"/>
            </a:p>
          </p:txBody>
        </p:sp>
        <p:sp>
          <p:nvSpPr>
            <p:cNvPr id="38" name="Rectangle 12"/>
            <p:cNvSpPr>
              <a:spLocks noChangeArrowheads="1"/>
            </p:cNvSpPr>
            <p:nvPr userDrawn="1"/>
          </p:nvSpPr>
          <p:spPr bwMode="auto">
            <a:xfrm>
              <a:off x="10144125" y="4335463"/>
              <a:ext cx="479425" cy="1133475"/>
            </a:xfrm>
            <a:prstGeom prst="rect">
              <a:avLst/>
            </a:prstGeom>
            <a:noFill/>
            <a:ln w="66675"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smtId="4294967295"/>
              </a:defPPr>
              <a:lvl1pPr marL="0" algn="l" defTabSz="811821" rtl="0" eaLnBrk="1" latinLnBrk="0" hangingPunct="1">
                <a:defRPr sz="1500" kern="1200" smtId="4294967295">
                  <a:solidFill>
                    <a:schemeClr val="tx1"/>
                  </a:solidFill>
                  <a:latin typeface="+mn-lt"/>
                  <a:ea typeface="+mn-ea"/>
                  <a:cs typeface="+mn-cs"/>
                </a:defRPr>
              </a:lvl1pPr>
              <a:lvl2pPr marL="405911" algn="l" defTabSz="811821" rtl="0" eaLnBrk="1" latinLnBrk="0" hangingPunct="1">
                <a:defRPr sz="1500" kern="1200" smtId="4294967295">
                  <a:solidFill>
                    <a:schemeClr val="tx1"/>
                  </a:solidFill>
                  <a:latin typeface="+mn-lt"/>
                  <a:ea typeface="+mn-ea"/>
                  <a:cs typeface="+mn-cs"/>
                </a:defRPr>
              </a:lvl2pPr>
              <a:lvl3pPr marL="811821" algn="l" defTabSz="811821" rtl="0" eaLnBrk="1" latinLnBrk="0" hangingPunct="1">
                <a:defRPr sz="1500" kern="1200" smtId="4294967295">
                  <a:solidFill>
                    <a:schemeClr val="tx1"/>
                  </a:solidFill>
                  <a:latin typeface="+mn-lt"/>
                  <a:ea typeface="+mn-ea"/>
                  <a:cs typeface="+mn-cs"/>
                </a:defRPr>
              </a:lvl3pPr>
              <a:lvl4pPr marL="1217733" algn="l" defTabSz="811821" rtl="0" eaLnBrk="1" latinLnBrk="0" hangingPunct="1">
                <a:defRPr sz="1500" kern="1200" smtId="4294967295">
                  <a:solidFill>
                    <a:schemeClr val="tx1"/>
                  </a:solidFill>
                  <a:latin typeface="+mn-lt"/>
                  <a:ea typeface="+mn-ea"/>
                  <a:cs typeface="+mn-cs"/>
                </a:defRPr>
              </a:lvl4pPr>
              <a:lvl5pPr marL="1623643" algn="l" defTabSz="811821" rtl="0" eaLnBrk="1" latinLnBrk="0" hangingPunct="1">
                <a:defRPr sz="1500" kern="1200" smtId="4294967295">
                  <a:solidFill>
                    <a:schemeClr val="tx1"/>
                  </a:solidFill>
                  <a:latin typeface="+mn-lt"/>
                  <a:ea typeface="+mn-ea"/>
                  <a:cs typeface="+mn-cs"/>
                </a:defRPr>
              </a:lvl5pPr>
              <a:lvl6pPr marL="2029556" algn="l" defTabSz="811821" rtl="0" eaLnBrk="1" latinLnBrk="0" hangingPunct="1">
                <a:defRPr sz="1500" kern="1200" smtId="4294967295">
                  <a:solidFill>
                    <a:schemeClr val="tx1"/>
                  </a:solidFill>
                  <a:latin typeface="+mn-lt"/>
                  <a:ea typeface="+mn-ea"/>
                  <a:cs typeface="+mn-cs"/>
                </a:defRPr>
              </a:lvl6pPr>
              <a:lvl7pPr marL="2435466" algn="l" defTabSz="811821" rtl="0" eaLnBrk="1" latinLnBrk="0" hangingPunct="1">
                <a:defRPr sz="1500" kern="1200" smtId="4294967295">
                  <a:solidFill>
                    <a:schemeClr val="tx1"/>
                  </a:solidFill>
                  <a:latin typeface="+mn-lt"/>
                  <a:ea typeface="+mn-ea"/>
                  <a:cs typeface="+mn-cs"/>
                </a:defRPr>
              </a:lvl7pPr>
              <a:lvl8pPr marL="2841377" algn="l" defTabSz="811821" rtl="0" eaLnBrk="1" latinLnBrk="0" hangingPunct="1">
                <a:defRPr sz="1500" kern="1200" smtId="4294967295">
                  <a:solidFill>
                    <a:schemeClr val="tx1"/>
                  </a:solidFill>
                  <a:latin typeface="+mn-lt"/>
                  <a:ea typeface="+mn-ea"/>
                  <a:cs typeface="+mn-cs"/>
                </a:defRPr>
              </a:lvl8pPr>
            </a:lstStyle>
            <a:p>
              <a:endParaRPr lang="en-US"/>
            </a:p>
          </p:txBody>
        </p:sp>
        <p:sp>
          <p:nvSpPr>
            <p:cNvPr id="39" name="Line 13"/>
            <p:cNvSpPr>
              <a:spLocks noChangeShapeType="1"/>
            </p:cNvSpPr>
            <p:nvPr userDrawn="1"/>
          </p:nvSpPr>
          <p:spPr bwMode="auto">
            <a:xfrm>
              <a:off x="10250488" y="4484688"/>
              <a:ext cx="257175" cy="0"/>
            </a:xfrm>
            <a:prstGeom prst="line">
              <a:avLst/>
            </a:prstGeom>
            <a:noFill/>
            <a:ln w="66675" cap="rnd">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smtId="4294967295"/>
              </a:defPPr>
              <a:lvl1pPr marL="0" algn="l" defTabSz="811821" rtl="0" eaLnBrk="1" latinLnBrk="0" hangingPunct="1">
                <a:defRPr sz="1500" kern="1200" smtId="4294967295">
                  <a:solidFill>
                    <a:schemeClr val="tx1"/>
                  </a:solidFill>
                  <a:latin typeface="+mn-lt"/>
                  <a:ea typeface="+mn-ea"/>
                  <a:cs typeface="+mn-cs"/>
                </a:defRPr>
              </a:lvl1pPr>
              <a:lvl2pPr marL="405911" algn="l" defTabSz="811821" rtl="0" eaLnBrk="1" latinLnBrk="0" hangingPunct="1">
                <a:defRPr sz="1500" kern="1200" smtId="4294967295">
                  <a:solidFill>
                    <a:schemeClr val="tx1"/>
                  </a:solidFill>
                  <a:latin typeface="+mn-lt"/>
                  <a:ea typeface="+mn-ea"/>
                  <a:cs typeface="+mn-cs"/>
                </a:defRPr>
              </a:lvl2pPr>
              <a:lvl3pPr marL="811821" algn="l" defTabSz="811821" rtl="0" eaLnBrk="1" latinLnBrk="0" hangingPunct="1">
                <a:defRPr sz="1500" kern="1200" smtId="4294967295">
                  <a:solidFill>
                    <a:schemeClr val="tx1"/>
                  </a:solidFill>
                  <a:latin typeface="+mn-lt"/>
                  <a:ea typeface="+mn-ea"/>
                  <a:cs typeface="+mn-cs"/>
                </a:defRPr>
              </a:lvl3pPr>
              <a:lvl4pPr marL="1217733" algn="l" defTabSz="811821" rtl="0" eaLnBrk="1" latinLnBrk="0" hangingPunct="1">
                <a:defRPr sz="1500" kern="1200" smtId="4294967295">
                  <a:solidFill>
                    <a:schemeClr val="tx1"/>
                  </a:solidFill>
                  <a:latin typeface="+mn-lt"/>
                  <a:ea typeface="+mn-ea"/>
                  <a:cs typeface="+mn-cs"/>
                </a:defRPr>
              </a:lvl4pPr>
              <a:lvl5pPr marL="1623643" algn="l" defTabSz="811821" rtl="0" eaLnBrk="1" latinLnBrk="0" hangingPunct="1">
                <a:defRPr sz="1500" kern="1200" smtId="4294967295">
                  <a:solidFill>
                    <a:schemeClr val="tx1"/>
                  </a:solidFill>
                  <a:latin typeface="+mn-lt"/>
                  <a:ea typeface="+mn-ea"/>
                  <a:cs typeface="+mn-cs"/>
                </a:defRPr>
              </a:lvl5pPr>
              <a:lvl6pPr marL="2029556" algn="l" defTabSz="811821" rtl="0" eaLnBrk="1" latinLnBrk="0" hangingPunct="1">
                <a:defRPr sz="1500" kern="1200" smtId="4294967295">
                  <a:solidFill>
                    <a:schemeClr val="tx1"/>
                  </a:solidFill>
                  <a:latin typeface="+mn-lt"/>
                  <a:ea typeface="+mn-ea"/>
                  <a:cs typeface="+mn-cs"/>
                </a:defRPr>
              </a:lvl6pPr>
              <a:lvl7pPr marL="2435466" algn="l" defTabSz="811821" rtl="0" eaLnBrk="1" latinLnBrk="0" hangingPunct="1">
                <a:defRPr sz="1500" kern="1200" smtId="4294967295">
                  <a:solidFill>
                    <a:schemeClr val="tx1"/>
                  </a:solidFill>
                  <a:latin typeface="+mn-lt"/>
                  <a:ea typeface="+mn-ea"/>
                  <a:cs typeface="+mn-cs"/>
                </a:defRPr>
              </a:lvl7pPr>
              <a:lvl8pPr marL="2841377" algn="l" defTabSz="811821" rtl="0" eaLnBrk="1" latinLnBrk="0" hangingPunct="1">
                <a:defRPr sz="1500" kern="1200" smtId="4294967295">
                  <a:solidFill>
                    <a:schemeClr val="tx1"/>
                  </a:solidFill>
                  <a:latin typeface="+mn-lt"/>
                  <a:ea typeface="+mn-ea"/>
                  <a:cs typeface="+mn-cs"/>
                </a:defRPr>
              </a:lvl8pPr>
            </a:lstStyle>
            <a:p>
              <a:endParaRPr lang="en-US"/>
            </a:p>
          </p:txBody>
        </p:sp>
        <p:sp>
          <p:nvSpPr>
            <p:cNvPr id="40" name="Line 14"/>
            <p:cNvSpPr>
              <a:spLocks noChangeShapeType="1"/>
            </p:cNvSpPr>
            <p:nvPr userDrawn="1"/>
          </p:nvSpPr>
          <p:spPr bwMode="auto">
            <a:xfrm>
              <a:off x="10250488" y="5018088"/>
              <a:ext cx="257175" cy="0"/>
            </a:xfrm>
            <a:prstGeom prst="line">
              <a:avLst/>
            </a:prstGeom>
            <a:noFill/>
            <a:ln w="66675" cap="rnd">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smtId="4294967295"/>
              </a:defPPr>
              <a:lvl1pPr marL="0" algn="l" defTabSz="811821" rtl="0" eaLnBrk="1" latinLnBrk="0" hangingPunct="1">
                <a:defRPr sz="1500" kern="1200" smtId="4294967295">
                  <a:solidFill>
                    <a:schemeClr val="tx1"/>
                  </a:solidFill>
                  <a:latin typeface="+mn-lt"/>
                  <a:ea typeface="+mn-ea"/>
                  <a:cs typeface="+mn-cs"/>
                </a:defRPr>
              </a:lvl1pPr>
              <a:lvl2pPr marL="405911" algn="l" defTabSz="811821" rtl="0" eaLnBrk="1" latinLnBrk="0" hangingPunct="1">
                <a:defRPr sz="1500" kern="1200" smtId="4294967295">
                  <a:solidFill>
                    <a:schemeClr val="tx1"/>
                  </a:solidFill>
                  <a:latin typeface="+mn-lt"/>
                  <a:ea typeface="+mn-ea"/>
                  <a:cs typeface="+mn-cs"/>
                </a:defRPr>
              </a:lvl2pPr>
              <a:lvl3pPr marL="811821" algn="l" defTabSz="811821" rtl="0" eaLnBrk="1" latinLnBrk="0" hangingPunct="1">
                <a:defRPr sz="1500" kern="1200" smtId="4294967295">
                  <a:solidFill>
                    <a:schemeClr val="tx1"/>
                  </a:solidFill>
                  <a:latin typeface="+mn-lt"/>
                  <a:ea typeface="+mn-ea"/>
                  <a:cs typeface="+mn-cs"/>
                </a:defRPr>
              </a:lvl3pPr>
              <a:lvl4pPr marL="1217733" algn="l" defTabSz="811821" rtl="0" eaLnBrk="1" latinLnBrk="0" hangingPunct="1">
                <a:defRPr sz="1500" kern="1200" smtId="4294967295">
                  <a:solidFill>
                    <a:schemeClr val="tx1"/>
                  </a:solidFill>
                  <a:latin typeface="+mn-lt"/>
                  <a:ea typeface="+mn-ea"/>
                  <a:cs typeface="+mn-cs"/>
                </a:defRPr>
              </a:lvl4pPr>
              <a:lvl5pPr marL="1623643" algn="l" defTabSz="811821" rtl="0" eaLnBrk="1" latinLnBrk="0" hangingPunct="1">
                <a:defRPr sz="1500" kern="1200" smtId="4294967295">
                  <a:solidFill>
                    <a:schemeClr val="tx1"/>
                  </a:solidFill>
                  <a:latin typeface="+mn-lt"/>
                  <a:ea typeface="+mn-ea"/>
                  <a:cs typeface="+mn-cs"/>
                </a:defRPr>
              </a:lvl5pPr>
              <a:lvl6pPr marL="2029556" algn="l" defTabSz="811821" rtl="0" eaLnBrk="1" latinLnBrk="0" hangingPunct="1">
                <a:defRPr sz="1500" kern="1200" smtId="4294967295">
                  <a:solidFill>
                    <a:schemeClr val="tx1"/>
                  </a:solidFill>
                  <a:latin typeface="+mn-lt"/>
                  <a:ea typeface="+mn-ea"/>
                  <a:cs typeface="+mn-cs"/>
                </a:defRPr>
              </a:lvl6pPr>
              <a:lvl7pPr marL="2435466" algn="l" defTabSz="811821" rtl="0" eaLnBrk="1" latinLnBrk="0" hangingPunct="1">
                <a:defRPr sz="1500" kern="1200" smtId="4294967295">
                  <a:solidFill>
                    <a:schemeClr val="tx1"/>
                  </a:solidFill>
                  <a:latin typeface="+mn-lt"/>
                  <a:ea typeface="+mn-ea"/>
                  <a:cs typeface="+mn-cs"/>
                </a:defRPr>
              </a:lvl7pPr>
              <a:lvl8pPr marL="2841377" algn="l" defTabSz="811821" rtl="0" eaLnBrk="1" latinLnBrk="0" hangingPunct="1">
                <a:defRPr sz="1500" kern="1200" smtId="4294967295">
                  <a:solidFill>
                    <a:schemeClr val="tx1"/>
                  </a:solidFill>
                  <a:latin typeface="+mn-lt"/>
                  <a:ea typeface="+mn-ea"/>
                  <a:cs typeface="+mn-cs"/>
                </a:defRPr>
              </a:lvl8pPr>
            </a:lstStyle>
            <a:p>
              <a:endParaRPr lang="en-US"/>
            </a:p>
          </p:txBody>
        </p:sp>
        <p:sp>
          <p:nvSpPr>
            <p:cNvPr id="41" name="Line 15"/>
            <p:cNvSpPr>
              <a:spLocks noChangeShapeType="1"/>
            </p:cNvSpPr>
            <p:nvPr userDrawn="1"/>
          </p:nvSpPr>
          <p:spPr bwMode="auto">
            <a:xfrm>
              <a:off x="10250488" y="5151438"/>
              <a:ext cx="257175" cy="0"/>
            </a:xfrm>
            <a:prstGeom prst="line">
              <a:avLst/>
            </a:prstGeom>
            <a:noFill/>
            <a:ln w="66675" cap="rnd">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smtId="4294967295"/>
              </a:defPPr>
              <a:lvl1pPr marL="0" algn="l" defTabSz="811821" rtl="0" eaLnBrk="1" latinLnBrk="0" hangingPunct="1">
                <a:defRPr sz="1500" kern="1200" smtId="4294967295">
                  <a:solidFill>
                    <a:schemeClr val="tx1"/>
                  </a:solidFill>
                  <a:latin typeface="+mn-lt"/>
                  <a:ea typeface="+mn-ea"/>
                  <a:cs typeface="+mn-cs"/>
                </a:defRPr>
              </a:lvl1pPr>
              <a:lvl2pPr marL="405911" algn="l" defTabSz="811821" rtl="0" eaLnBrk="1" latinLnBrk="0" hangingPunct="1">
                <a:defRPr sz="1500" kern="1200" smtId="4294967295">
                  <a:solidFill>
                    <a:schemeClr val="tx1"/>
                  </a:solidFill>
                  <a:latin typeface="+mn-lt"/>
                  <a:ea typeface="+mn-ea"/>
                  <a:cs typeface="+mn-cs"/>
                </a:defRPr>
              </a:lvl2pPr>
              <a:lvl3pPr marL="811821" algn="l" defTabSz="811821" rtl="0" eaLnBrk="1" latinLnBrk="0" hangingPunct="1">
                <a:defRPr sz="1500" kern="1200" smtId="4294967295">
                  <a:solidFill>
                    <a:schemeClr val="tx1"/>
                  </a:solidFill>
                  <a:latin typeface="+mn-lt"/>
                  <a:ea typeface="+mn-ea"/>
                  <a:cs typeface="+mn-cs"/>
                </a:defRPr>
              </a:lvl3pPr>
              <a:lvl4pPr marL="1217733" algn="l" defTabSz="811821" rtl="0" eaLnBrk="1" latinLnBrk="0" hangingPunct="1">
                <a:defRPr sz="1500" kern="1200" smtId="4294967295">
                  <a:solidFill>
                    <a:schemeClr val="tx1"/>
                  </a:solidFill>
                  <a:latin typeface="+mn-lt"/>
                  <a:ea typeface="+mn-ea"/>
                  <a:cs typeface="+mn-cs"/>
                </a:defRPr>
              </a:lvl4pPr>
              <a:lvl5pPr marL="1623643" algn="l" defTabSz="811821" rtl="0" eaLnBrk="1" latinLnBrk="0" hangingPunct="1">
                <a:defRPr sz="1500" kern="1200" smtId="4294967295">
                  <a:solidFill>
                    <a:schemeClr val="tx1"/>
                  </a:solidFill>
                  <a:latin typeface="+mn-lt"/>
                  <a:ea typeface="+mn-ea"/>
                  <a:cs typeface="+mn-cs"/>
                </a:defRPr>
              </a:lvl5pPr>
              <a:lvl6pPr marL="2029556" algn="l" defTabSz="811821" rtl="0" eaLnBrk="1" latinLnBrk="0" hangingPunct="1">
                <a:defRPr sz="1500" kern="1200" smtId="4294967295">
                  <a:solidFill>
                    <a:schemeClr val="tx1"/>
                  </a:solidFill>
                  <a:latin typeface="+mn-lt"/>
                  <a:ea typeface="+mn-ea"/>
                  <a:cs typeface="+mn-cs"/>
                </a:defRPr>
              </a:lvl6pPr>
              <a:lvl7pPr marL="2435466" algn="l" defTabSz="811821" rtl="0" eaLnBrk="1" latinLnBrk="0" hangingPunct="1">
                <a:defRPr sz="1500" kern="1200" smtId="4294967295">
                  <a:solidFill>
                    <a:schemeClr val="tx1"/>
                  </a:solidFill>
                  <a:latin typeface="+mn-lt"/>
                  <a:ea typeface="+mn-ea"/>
                  <a:cs typeface="+mn-cs"/>
                </a:defRPr>
              </a:lvl7pPr>
              <a:lvl8pPr marL="2841377" algn="l" defTabSz="811821" rtl="0" eaLnBrk="1" latinLnBrk="0" hangingPunct="1">
                <a:defRPr sz="1500" kern="1200" smtId="4294967295">
                  <a:solidFill>
                    <a:schemeClr val="tx1"/>
                  </a:solidFill>
                  <a:latin typeface="+mn-lt"/>
                  <a:ea typeface="+mn-ea"/>
                  <a:cs typeface="+mn-cs"/>
                </a:defRPr>
              </a:lvl8pPr>
            </a:lstStyle>
            <a:p>
              <a:endParaRPr lang="en-US"/>
            </a:p>
          </p:txBody>
        </p:sp>
        <p:sp>
          <p:nvSpPr>
            <p:cNvPr id="42" name="Line 16"/>
            <p:cNvSpPr>
              <a:spLocks noChangeShapeType="1"/>
            </p:cNvSpPr>
            <p:nvPr userDrawn="1"/>
          </p:nvSpPr>
          <p:spPr bwMode="auto">
            <a:xfrm>
              <a:off x="10250488" y="5284788"/>
              <a:ext cx="257175" cy="0"/>
            </a:xfrm>
            <a:prstGeom prst="line">
              <a:avLst/>
            </a:prstGeom>
            <a:noFill/>
            <a:ln w="66675" cap="rnd">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smtId="4294967295"/>
              </a:defPPr>
              <a:lvl1pPr marL="0" algn="l" defTabSz="811821" rtl="0" eaLnBrk="1" latinLnBrk="0" hangingPunct="1">
                <a:defRPr sz="1500" kern="1200" smtId="4294967295">
                  <a:solidFill>
                    <a:schemeClr val="tx1"/>
                  </a:solidFill>
                  <a:latin typeface="+mn-lt"/>
                  <a:ea typeface="+mn-ea"/>
                  <a:cs typeface="+mn-cs"/>
                </a:defRPr>
              </a:lvl1pPr>
              <a:lvl2pPr marL="405911" algn="l" defTabSz="811821" rtl="0" eaLnBrk="1" latinLnBrk="0" hangingPunct="1">
                <a:defRPr sz="1500" kern="1200" smtId="4294967295">
                  <a:solidFill>
                    <a:schemeClr val="tx1"/>
                  </a:solidFill>
                  <a:latin typeface="+mn-lt"/>
                  <a:ea typeface="+mn-ea"/>
                  <a:cs typeface="+mn-cs"/>
                </a:defRPr>
              </a:lvl2pPr>
              <a:lvl3pPr marL="811821" algn="l" defTabSz="811821" rtl="0" eaLnBrk="1" latinLnBrk="0" hangingPunct="1">
                <a:defRPr sz="1500" kern="1200" smtId="4294967295">
                  <a:solidFill>
                    <a:schemeClr val="tx1"/>
                  </a:solidFill>
                  <a:latin typeface="+mn-lt"/>
                  <a:ea typeface="+mn-ea"/>
                  <a:cs typeface="+mn-cs"/>
                </a:defRPr>
              </a:lvl3pPr>
              <a:lvl4pPr marL="1217733" algn="l" defTabSz="811821" rtl="0" eaLnBrk="1" latinLnBrk="0" hangingPunct="1">
                <a:defRPr sz="1500" kern="1200" smtId="4294967295">
                  <a:solidFill>
                    <a:schemeClr val="tx1"/>
                  </a:solidFill>
                  <a:latin typeface="+mn-lt"/>
                  <a:ea typeface="+mn-ea"/>
                  <a:cs typeface="+mn-cs"/>
                </a:defRPr>
              </a:lvl4pPr>
              <a:lvl5pPr marL="1623643" algn="l" defTabSz="811821" rtl="0" eaLnBrk="1" latinLnBrk="0" hangingPunct="1">
                <a:defRPr sz="1500" kern="1200" smtId="4294967295">
                  <a:solidFill>
                    <a:schemeClr val="tx1"/>
                  </a:solidFill>
                  <a:latin typeface="+mn-lt"/>
                  <a:ea typeface="+mn-ea"/>
                  <a:cs typeface="+mn-cs"/>
                </a:defRPr>
              </a:lvl5pPr>
              <a:lvl6pPr marL="2029556" algn="l" defTabSz="811821" rtl="0" eaLnBrk="1" latinLnBrk="0" hangingPunct="1">
                <a:defRPr sz="1500" kern="1200" smtId="4294967295">
                  <a:solidFill>
                    <a:schemeClr val="tx1"/>
                  </a:solidFill>
                  <a:latin typeface="+mn-lt"/>
                  <a:ea typeface="+mn-ea"/>
                  <a:cs typeface="+mn-cs"/>
                </a:defRPr>
              </a:lvl6pPr>
              <a:lvl7pPr marL="2435466" algn="l" defTabSz="811821" rtl="0" eaLnBrk="1" latinLnBrk="0" hangingPunct="1">
                <a:defRPr sz="1500" kern="1200" smtId="4294967295">
                  <a:solidFill>
                    <a:schemeClr val="tx1"/>
                  </a:solidFill>
                  <a:latin typeface="+mn-lt"/>
                  <a:ea typeface="+mn-ea"/>
                  <a:cs typeface="+mn-cs"/>
                </a:defRPr>
              </a:lvl7pPr>
              <a:lvl8pPr marL="2841377" algn="l" defTabSz="811821" rtl="0" eaLnBrk="1" latinLnBrk="0" hangingPunct="1">
                <a:defRPr sz="1500" kern="1200" smtId="4294967295">
                  <a:solidFill>
                    <a:schemeClr val="tx1"/>
                  </a:solidFill>
                  <a:latin typeface="+mn-lt"/>
                  <a:ea typeface="+mn-ea"/>
                  <a:cs typeface="+mn-cs"/>
                </a:defRPr>
              </a:lvl8pPr>
            </a:lstStyle>
            <a:p>
              <a:endParaRPr lang="en-US"/>
            </a:p>
          </p:txBody>
        </p:sp>
      </p:grpSp>
      <p:sp>
        <p:nvSpPr>
          <p:cNvPr id="27" name="Rectangle 26"/>
          <p:cNvSpPr/>
          <p:nvPr userDrawn="1"/>
        </p:nvSpPr>
        <p:spPr bwMode="auto">
          <a:xfrm>
            <a:off x="3429000" y="452438"/>
            <a:ext cx="2926081" cy="2926141"/>
          </a:xfrm>
          <a:prstGeom prst="rect">
            <a:avLst/>
          </a:prstGeom>
          <a:solidFill>
            <a:schemeClr val="bg1">
              <a:lumMod val="95000"/>
            </a:schemeClr>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1316" tIns="457200" rIns="182880" bIns="113053" numCol="1" spcCol="0" rtlCol="0" fromWordArt="0" anchor="t" anchorCtr="0" forceAA="0" compatLnSpc="1">
            <a:prstTxWarp prst="textNoShape">
              <a:avLst/>
            </a:prstTxWarp>
            <a:noAutofit/>
          </a:bodyPr>
          <a:lstStyle>
            <a:defPPr>
              <a:defRPr lang="en-US" smtId="4294967295"/>
            </a:defPPr>
            <a:lvl1pPr marL="0" algn="l" defTabSz="811821" rtl="0" eaLnBrk="1" latinLnBrk="0" hangingPunct="1">
              <a:defRPr sz="1500" kern="1200" smtId="4294967295">
                <a:solidFill>
                  <a:schemeClr val="tx1"/>
                </a:solidFill>
                <a:latin typeface="+mn-lt"/>
                <a:ea typeface="+mn-ea"/>
                <a:cs typeface="+mn-cs"/>
              </a:defRPr>
            </a:lvl1pPr>
            <a:lvl2pPr marL="405911" algn="l" defTabSz="811821" rtl="0" eaLnBrk="1" latinLnBrk="0" hangingPunct="1">
              <a:defRPr sz="1500" kern="1200" smtId="4294967295">
                <a:solidFill>
                  <a:schemeClr val="tx1"/>
                </a:solidFill>
                <a:latin typeface="+mn-lt"/>
                <a:ea typeface="+mn-ea"/>
                <a:cs typeface="+mn-cs"/>
              </a:defRPr>
            </a:lvl2pPr>
            <a:lvl3pPr marL="811821" algn="l" defTabSz="811821" rtl="0" eaLnBrk="1" latinLnBrk="0" hangingPunct="1">
              <a:defRPr sz="1500" kern="1200" smtId="4294967295">
                <a:solidFill>
                  <a:schemeClr val="tx1"/>
                </a:solidFill>
                <a:latin typeface="+mn-lt"/>
                <a:ea typeface="+mn-ea"/>
                <a:cs typeface="+mn-cs"/>
              </a:defRPr>
            </a:lvl3pPr>
            <a:lvl4pPr marL="1217733" algn="l" defTabSz="811821" rtl="0" eaLnBrk="1" latinLnBrk="0" hangingPunct="1">
              <a:defRPr sz="1500" kern="1200" smtId="4294967295">
                <a:solidFill>
                  <a:schemeClr val="tx1"/>
                </a:solidFill>
                <a:latin typeface="+mn-lt"/>
                <a:ea typeface="+mn-ea"/>
                <a:cs typeface="+mn-cs"/>
              </a:defRPr>
            </a:lvl4pPr>
            <a:lvl5pPr marL="1623643" algn="l" defTabSz="811821" rtl="0" eaLnBrk="1" latinLnBrk="0" hangingPunct="1">
              <a:defRPr sz="1500" kern="1200" smtId="4294967295">
                <a:solidFill>
                  <a:schemeClr val="tx1"/>
                </a:solidFill>
                <a:latin typeface="+mn-lt"/>
                <a:ea typeface="+mn-ea"/>
                <a:cs typeface="+mn-cs"/>
              </a:defRPr>
            </a:lvl5pPr>
            <a:lvl6pPr marL="2029556" algn="l" defTabSz="811821" rtl="0" eaLnBrk="1" latinLnBrk="0" hangingPunct="1">
              <a:defRPr sz="1500" kern="1200" smtId="4294967295">
                <a:solidFill>
                  <a:schemeClr val="tx1"/>
                </a:solidFill>
                <a:latin typeface="+mn-lt"/>
                <a:ea typeface="+mn-ea"/>
                <a:cs typeface="+mn-cs"/>
              </a:defRPr>
            </a:lvl6pPr>
            <a:lvl7pPr marL="2435466" algn="l" defTabSz="811821" rtl="0" eaLnBrk="1" latinLnBrk="0" hangingPunct="1">
              <a:defRPr sz="1500" kern="1200" smtId="4294967295">
                <a:solidFill>
                  <a:schemeClr val="tx1"/>
                </a:solidFill>
                <a:latin typeface="+mn-lt"/>
                <a:ea typeface="+mn-ea"/>
                <a:cs typeface="+mn-cs"/>
              </a:defRPr>
            </a:lvl7pPr>
            <a:lvl8pPr marL="2841377" algn="l" defTabSz="811821" rtl="0" eaLnBrk="1" latinLnBrk="0" hangingPunct="1">
              <a:defRPr sz="1500" kern="1200" smtId="4294967295">
                <a:solidFill>
                  <a:schemeClr val="tx1"/>
                </a:solidFill>
                <a:latin typeface="+mn-lt"/>
                <a:ea typeface="+mn-ea"/>
                <a:cs typeface="+mn-cs"/>
              </a:defRPr>
            </a:lvl8pPr>
          </a:lstStyle>
          <a:p>
            <a:pPr lvl="0" algn="l" defTabSz="900508" fontAlgn="base">
              <a:lnSpc>
                <a:spcPct val="90000"/>
              </a:lnSpc>
              <a:spcBef>
                <a:spcPts val="600"/>
              </a:spcBef>
              <a:spcAft>
                <a:spcPct val="0"/>
              </a:spcAft>
            </a:pPr>
            <a:endParaRPr lang="en-US" sz="2000" smtClean="0">
              <a:gradFill>
                <a:gsLst>
                  <a:gs pos="0">
                    <a:srgbClr val="FFFFFF"/>
                  </a:gs>
                  <a:gs pos="100000">
                    <a:srgbClr val="FFFFFF"/>
                  </a:gs>
                </a:gsLst>
                <a:lin ang="5400000" scaled="0"/>
                <a:tileRect/>
              </a:gradFill>
              <a:latin typeface="+mj-lt"/>
              <a:ea typeface="Segoe UI" pitchFamily="34" charset="0"/>
              <a:cs typeface="Segoe UI" pitchFamily="34" charset="0"/>
            </a:endParaRPr>
          </a:p>
        </p:txBody>
      </p:sp>
    </p:spTree>
    <p:extLst>
      <p:ext uri="{BB962C8B-B14F-4D97-AF65-F5344CB8AC3E}">
        <p14:creationId xmlns:p14="http://schemas.microsoft.com/office/powerpoint/2010/main" val="2586491867"/>
      </p:ext>
    </p:extLst>
  </p:cSld>
  <p:clrMapOvr>
    <a:masterClrMapping/>
  </p:clrMapOvr>
  <p:transition>
    <p:fade/>
  </p:transition>
  <p:timing/>
  <p:extLst mod="1">
    <p:ext uri="{DCECCB84-F9BA-43D5-87BE-67443E8EF086}">
      <p15:sldGuideLst xmlns:p15="http://schemas.microsoft.com/office/powerpoint/2012/main">
        <p15:guide id="1" orient="horz" pos="244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reserve="1" userDrawn="1">
  <p:cSld name="Title Slide 1">
    <p:spTree>
      <p:nvGrpSpPr>
        <p:cNvPr id="1" name=""/>
        <p:cNvGrpSpPr/>
        <p:nvPr/>
      </p:nvGrpSpPr>
      <p:grpSpPr>
        <a:xfrm>
          <a:off x="0" y="0"/>
          <a:ext cx="0" cy="0"/>
        </a:xfrm>
      </p:grpSpPr>
      <p:sp>
        <p:nvSpPr>
          <p:cNvPr id="5" name="Text Placeholder 4"/>
          <p:cNvSpPr>
            <a:spLocks noGrp="1"/>
          </p:cNvSpPr>
          <p:nvPr>
            <p:ph type="body" sz="quarter" idx="12" hasCustomPrompt="1"/>
          </p:nvPr>
        </p:nvSpPr>
        <p:spPr>
          <a:xfrm>
            <a:off x="204267" y="4267200"/>
            <a:ext cx="7315200" cy="2033950"/>
          </a:xfrm>
          <a:noFill/>
        </p:spPr>
        <p:txBody>
          <a:bodyPr lIns="182880" tIns="146304" rIns="182880" bIns="146304">
            <a:noAutofit/>
          </a:bodyPr>
          <a:lstStyle>
            <a:lvl1pPr marL="0" indent="0">
              <a:spcBef>
                <a:spcPct val="0"/>
              </a:spcBef>
              <a:buNone/>
              <a:defRPr sz="3100" spc="0" baseline="0">
                <a:solidFill>
                  <a:srgbClr val="000000"/>
                </a:solidFill>
                <a:latin typeface="+mj-lt"/>
              </a:defRPr>
            </a:lvl1pPr>
          </a:lstStyle>
          <a:p>
            <a:pPr lvl="0"/>
            <a:r>
              <a:rPr lang="en-US" smtClean="0"/>
              <a:t>Speaker Name</a:t>
            </a:r>
          </a:p>
        </p:txBody>
      </p:sp>
      <p:sp>
        <p:nvSpPr>
          <p:cNvPr id="9" name="Title 1"/>
          <p:cNvSpPr>
            <a:spLocks noGrp="1"/>
          </p:cNvSpPr>
          <p:nvPr>
            <p:ph type="title" hasCustomPrompt="1"/>
          </p:nvPr>
        </p:nvSpPr>
        <p:spPr>
          <a:xfrm>
            <a:off x="204267" y="2057400"/>
            <a:ext cx="10983686" cy="2041628"/>
          </a:xfrm>
          <a:noFill/>
        </p:spPr>
        <p:txBody>
          <a:bodyPr lIns="164592" tIns="91440" rIns="164592" bIns="91440" anchor="t" anchorCtr="0"/>
          <a:lstStyle>
            <a:lvl1pPr>
              <a:defRPr sz="5200" spc="-87" baseline="0">
                <a:gradFill>
                  <a:gsLst>
                    <a:gs pos="3333">
                      <a:schemeClr val="tx2"/>
                    </a:gs>
                    <a:gs pos="39000">
                      <a:schemeClr val="tx2"/>
                    </a:gs>
                  </a:gsLst>
                  <a:lin ang="5400000" scaled="0"/>
                  <a:tileRect/>
                </a:gradFill>
              </a:defRPr>
            </a:lvl1pPr>
          </a:lstStyle>
          <a:p>
            <a:r>
              <a:rPr lang="en-US" smtClean="0"/>
              <a:t>Presentation title</a:t>
            </a:r>
            <a:endParaRPr lang="en-US"/>
          </a:p>
        </p:txBody>
      </p:sp>
      <p:pic>
        <p:nvPicPr>
          <p:cNvPr id="8" name="Picture 7"/>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bwMode="invGray">
          <a:xfrm>
            <a:off x="10912971" y="411163"/>
            <a:ext cx="1649143" cy="353270"/>
          </a:xfrm>
          <a:prstGeom prst="rect">
            <a:avLst/>
          </a:prstGeom>
        </p:spPr>
      </p:pic>
    </p:spTree>
    <p:extLst>
      <p:ext uri="{BB962C8B-B14F-4D97-AF65-F5344CB8AC3E}">
        <p14:creationId xmlns:p14="http://schemas.microsoft.com/office/powerpoint/2010/main" val="317340624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sldLayout>
</file>

<file path=ppt/slideLayouts/slideLayout15.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userDrawn="1">
  <p:cSld name="4_Title Only">
    <p:spTree>
      <p:nvGrpSpPr>
        <p:cNvPr id="1" name=""/>
        <p:cNvGrpSpPr/>
        <p:nvPr/>
      </p:nvGrpSpPr>
      <p:grpSpPr>
        <a:xfrm>
          <a:off x="0" y="0"/>
          <a:ext cx="0" cy="0"/>
        </a:xfrm>
      </p:grpSpPr>
      <p:sp>
        <p:nvSpPr>
          <p:cNvPr id="2" name="Title 1"/>
          <p:cNvSpPr>
            <a:spLocks noGrp="1"/>
          </p:cNvSpPr>
          <p:nvPr>
            <p:ph type="title"/>
          </p:nvPr>
        </p:nvSpPr>
        <p:spPr>
          <a:xfrm>
            <a:off x="192024" y="301752"/>
            <a:ext cx="12425426" cy="387798"/>
          </a:xfrm>
        </p:spPr>
        <p:txBody>
          <a:bodyPr vert="horz" wrap="square" lIns="0" tIns="0" rIns="0" bIns="0" rtlCol="0" anchor="t">
            <a:spAutoFit/>
          </a:bodyPr>
          <a:lstStyle>
            <a:lvl1pPr>
              <a:defRPr lang="en-US"/>
            </a:lvl1pPr>
          </a:lstStyle>
          <a:p>
            <a:pPr lvl="0"/>
            <a:r>
              <a:rPr lang="en-US" smtClean="0"/>
              <a:t>Click to edit Master title style</a:t>
            </a:r>
            <a:endParaRPr lang="en-US"/>
          </a:p>
        </p:txBody>
      </p:sp>
    </p:spTree>
    <p:extLst>
      <p:ext uri="{BB962C8B-B14F-4D97-AF65-F5344CB8AC3E}">
        <p14:creationId xmlns:p14="http://schemas.microsoft.com/office/powerpoint/2010/main" val="3473079537"/>
      </p:ext>
    </p:extLst>
  </p:cSld>
  <p:clrMapOvr>
    <a:masterClrMapping/>
  </p:clrMapOvr>
  <p:transition>
    <p:fade/>
  </p:transition>
  <p:timing/>
</p:sldLayout>
</file>

<file path=ppt/slideLayouts/slideLayout16.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reserve="1" userDrawn="1">
  <p:cSld name="Title Only">
    <p:spTree>
      <p:nvGrpSpPr>
        <p:cNvPr id="1" name=""/>
        <p:cNvGrpSpPr/>
        <p:nvPr/>
      </p:nvGrpSpPr>
      <p:grpSpPr>
        <a:xfrm>
          <a:off x="0" y="0"/>
          <a:ext cx="0" cy="0"/>
        </a:xfrm>
      </p:grpSpPr>
      <p:sp>
        <p:nvSpPr>
          <p:cNvPr id="2" name="Title 1"/>
          <p:cNvSpPr>
            <a:spLocks noGrp="1"/>
          </p:cNvSpPr>
          <p:nvPr>
            <p:ph type="title"/>
          </p:nvPr>
        </p:nvSpPr>
        <p:spPr>
          <a:xfrm>
            <a:off x="192024" y="301752"/>
            <a:ext cx="8229600" cy="387798"/>
          </a:xfrm>
        </p:spPr>
        <p:txBody>
          <a:bodyPr vert="horz" wrap="square" lIns="0" tIns="0" rIns="0" bIns="0" rtlCol="0" anchor="t">
            <a:spAutoFit/>
          </a:bodyPr>
          <a:lstStyle>
            <a:lvl1pPr>
              <a:defRPr lang="en-US"/>
            </a:lvl1pPr>
          </a:lstStyle>
          <a:p>
            <a:pPr lvl="0"/>
            <a:r>
              <a:rPr lang="en-US" smtClean="0"/>
              <a:t>Click to edit Master title style</a:t>
            </a:r>
            <a:endParaRPr lang="en-US"/>
          </a:p>
        </p:txBody>
      </p:sp>
      <p:sp>
        <p:nvSpPr>
          <p:cNvPr id="6" name="Text Placeholder 5"/>
          <p:cNvSpPr>
            <a:spLocks noGrp="1"/>
          </p:cNvSpPr>
          <p:nvPr>
            <p:ph type="body" sz="quarter" idx="13" hasCustomPrompt="1"/>
          </p:nvPr>
        </p:nvSpPr>
        <p:spPr>
          <a:xfrm>
            <a:off x="5525312" y="306425"/>
            <a:ext cx="7086600" cy="383126"/>
          </a:xfrm>
        </p:spPr>
        <p:txBody>
          <a:bodyPr vert="horz" wrap="square" lIns="0" tIns="0" rIns="0" bIns="0" rtlCol="0" anchor="t">
            <a:noAutofit/>
          </a:bodyPr>
          <a:lstStyle>
            <a:lvl1pPr marL="285750" indent="-285750" algn="r">
              <a:buFontTx/>
              <a:buNone/>
              <a:defRPr lang="en-US" sz="1430" b="0" cap="none">
                <a:ln w="3175">
                  <a:noFill/>
                </a:ln>
                <a:latin typeface="+mj-lt"/>
                <a:cs typeface="Segoe UI" pitchFamily="34" charset="0"/>
              </a:defRPr>
            </a:lvl1pPr>
          </a:lstStyle>
          <a:p>
            <a:pPr marL="0" lvl="0" indent="0" algn="r">
              <a:spcBef>
                <a:spcPct val="0"/>
              </a:spcBef>
            </a:pPr>
            <a:r>
              <a:rPr lang="en-US" smtClean="0"/>
              <a:t>Click here to add text</a:t>
            </a:r>
            <a:endParaRPr lang="en-US"/>
          </a:p>
        </p:txBody>
      </p:sp>
    </p:spTree>
    <p:extLst>
      <p:ext uri="{BB962C8B-B14F-4D97-AF65-F5344CB8AC3E}">
        <p14:creationId xmlns:p14="http://schemas.microsoft.com/office/powerpoint/2010/main" val="794210505"/>
      </p:ext>
    </p:extLst>
  </p:cSld>
  <p:clrMapOvr>
    <a:masterClrMapping/>
  </p:clrMapOvr>
  <p:transition>
    <p:fade/>
  </p:transition>
  <p:timing/>
</p:sldLayout>
</file>

<file path=ppt/slideLayouts/slideLayout17.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reserve="1" userDrawn="1">
  <p:cSld name="Tiny Title">
    <p:spTree>
      <p:nvGrpSpPr>
        <p:cNvPr id="1" name=""/>
        <p:cNvGrpSpPr/>
        <p:nvPr/>
      </p:nvGrpSpPr>
      <p:grpSpPr>
        <a:xfrm>
          <a:off x="0" y="0"/>
          <a:ext cx="0" cy="0"/>
        </a:xfrm>
      </p:grpSpPr>
      <p:sp>
        <p:nvSpPr>
          <p:cNvPr id="2" name="Title 1"/>
          <p:cNvSpPr>
            <a:spLocks noGrp="1"/>
          </p:cNvSpPr>
          <p:nvPr>
            <p:ph type="title" hasCustomPrompt="1"/>
          </p:nvPr>
        </p:nvSpPr>
        <p:spPr>
          <a:xfrm>
            <a:off x="192024" y="301752"/>
            <a:ext cx="8178516" cy="386898"/>
          </a:xfrm>
        </p:spPr>
        <p:txBody>
          <a:bodyPr lIns="0" rIns="0"/>
          <a:lstStyle>
            <a:lvl1pPr algn="l" defTabSz="811821" rtl="0" eaLnBrk="1" latinLnBrk="0" hangingPunct="1">
              <a:lnSpc>
                <a:spcPct val="90000"/>
              </a:lnSpc>
              <a:spcBef>
                <a:spcPct val="0"/>
              </a:spcBef>
              <a:buNone/>
              <a:defRPr lang="en-US" sz="1800" b="0" kern="1200" cap="none" spc="-88" baseline="0">
                <a:ln w="3175">
                  <a:noFill/>
                </a:ln>
                <a:solidFill>
                  <a:srgbClr val="000000"/>
                </a:solidFill>
                <a:latin typeface="+mj-lt"/>
                <a:ea typeface="+mn-ea"/>
                <a:cs typeface="Segoe UI" pitchFamily="34" charset="0"/>
              </a:defRPr>
            </a:lvl1pPr>
          </a:lstStyle>
          <a:p>
            <a:r>
              <a:rPr lang="en-US" smtClean="0"/>
              <a:t>Tiny Title</a:t>
            </a:r>
            <a:endParaRPr lang="en-US"/>
          </a:p>
        </p:txBody>
      </p:sp>
      <p:sp>
        <p:nvSpPr>
          <p:cNvPr id="7" name="Text Placeholder 6"/>
          <p:cNvSpPr>
            <a:spLocks noGrp="1"/>
          </p:cNvSpPr>
          <p:nvPr>
            <p:ph type="body" sz="quarter" idx="13" hasCustomPrompt="1"/>
          </p:nvPr>
        </p:nvSpPr>
        <p:spPr>
          <a:xfrm>
            <a:off x="5544768" y="301752"/>
            <a:ext cx="7067204" cy="386898"/>
          </a:xfrm>
        </p:spPr>
        <p:txBody>
          <a:bodyPr lIns="0" tIns="45720" rIns="0" bIns="0"/>
          <a:lstStyle>
            <a:lvl1pPr marL="285750" marR="0" indent="-285750" algn="r" defTabSz="811821" rtl="0" eaLnBrk="1" fontAlgn="auto" latinLnBrk="0" hangingPunct="1">
              <a:lnSpc>
                <a:spcPct val="90000"/>
              </a:lnSpc>
              <a:spcBef>
                <a:spcPct val="0"/>
              </a:spcBef>
              <a:spcAft>
                <a:spcPct val="0"/>
              </a:spcAft>
              <a:buClrTx/>
              <a:buSzPct val="90000"/>
              <a:buFontTx/>
              <a:buNone/>
              <a:defRPr lang="en-US" sz="1430" b="0" kern="1200" cap="none" spc="0" baseline="0">
                <a:ln w="3175">
                  <a:noFill/>
                </a:ln>
                <a:solidFill>
                  <a:srgbClr val="000000"/>
                </a:solidFill>
                <a:latin typeface="+mj-lt"/>
                <a:ea typeface="+mn-ea"/>
                <a:cs typeface="Segoe UI" pitchFamily="34" charset="0"/>
              </a:defRPr>
            </a:lvl1pPr>
          </a:lstStyle>
          <a:p>
            <a:pPr marL="0" marR="0" lvl="0" indent="0" algn="r" defTabSz="811821" rtl="0" eaLnBrk="1" fontAlgn="auto" latinLnBrk="0" hangingPunct="1">
              <a:lnSpc>
                <a:spcPct val="90000"/>
              </a:lnSpc>
              <a:spcBef>
                <a:spcPct val="0"/>
              </a:spcBef>
              <a:spcAft>
                <a:spcPct val="0"/>
              </a:spcAft>
              <a:buClrTx/>
              <a:buSzPct val="90000"/>
              <a:buFontTx/>
              <a:buNone/>
            </a:pPr>
            <a:r>
              <a:rPr lang="en-US" smtClean="0"/>
              <a:t>Presenter: First Name, Last Name</a:t>
            </a:r>
            <a:endParaRPr lang="en-US"/>
          </a:p>
        </p:txBody>
      </p:sp>
    </p:spTree>
    <p:extLst>
      <p:ext uri="{BB962C8B-B14F-4D97-AF65-F5344CB8AC3E}">
        <p14:creationId xmlns:p14="http://schemas.microsoft.com/office/powerpoint/2010/main" val="1604524576"/>
      </p:ext>
    </p:extLst>
  </p:cSld>
  <p:clrMapOvr>
    <a:masterClrMapping/>
  </p:clrMapOvr>
  <p:transition>
    <p:fade/>
  </p:transition>
  <p:timing/>
</p:sldLayout>
</file>

<file path=ppt/slideLayouts/slideLayout18.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userDrawn="1">
  <p:cSld name="Title and content with colored header">
    <p:spTree>
      <p:nvGrpSpPr>
        <p:cNvPr id="1" name=""/>
        <p:cNvGrpSpPr/>
        <p:nvPr/>
      </p:nvGrpSpPr>
      <p:grpSpPr>
        <a:xfrm>
          <a:off x="0" y="0"/>
          <a:ext cx="0" cy="0"/>
        </a:xfrm>
      </p:grpSpPr>
      <p:sp>
        <p:nvSpPr>
          <p:cNvPr id="5" name="Text Placeholder 4"/>
          <p:cNvSpPr>
            <a:spLocks noGrp="1"/>
          </p:cNvSpPr>
          <p:nvPr>
            <p:ph type="body" sz="quarter" idx="10"/>
          </p:nvPr>
        </p:nvSpPr>
        <p:spPr>
          <a:xfrm>
            <a:off x="192024" y="998751"/>
            <a:ext cx="12417739" cy="1174623"/>
          </a:xfrm>
          <a:prstGeom prst="rect">
            <a:avLst/>
          </a:prstGeom>
        </p:spPr>
        <p:txBody>
          <a:bodyPr>
            <a:noAutofit/>
          </a:bodyPr>
          <a:lstStyle>
            <a:lvl1pPr marL="0" indent="0">
              <a:buNone/>
              <a:defRPr>
                <a:solidFill>
                  <a:schemeClr val="accent2"/>
                </a:solidFill>
              </a:defRPr>
            </a:lvl1pPr>
            <a:lvl2pPr marL="137386" indent="-137386">
              <a:spcBef>
                <a:spcPts val="400"/>
              </a:spcBef>
              <a:defRPr lang="en-US" sz="1200" kern="1200" smtClean="0">
                <a:solidFill>
                  <a:schemeClr val="tx2"/>
                </a:solidFill>
                <a:latin typeface="+mn-lt"/>
                <a:ea typeface="+mn-ea"/>
                <a:cs typeface="+mn-cs"/>
              </a:defRPr>
            </a:lvl2pPr>
            <a:lvl3pPr marL="288925" indent="-171450">
              <a:spcBef>
                <a:spcPts val="500"/>
              </a:spcBef>
              <a:defRPr lang="en-US" sz="1100" kern="1200" smtClean="0">
                <a:solidFill>
                  <a:schemeClr val="tx2"/>
                </a:solidFill>
                <a:latin typeface="+mn-lt"/>
                <a:ea typeface="+mn-ea"/>
                <a:cs typeface="+mn-cs"/>
              </a:defRPr>
            </a:lvl3pPr>
            <a:lvl4pPr marL="404812" indent="-171450">
              <a:spcBef>
                <a:spcPts val="400"/>
              </a:spcBef>
              <a:defRPr lang="en-US" sz="1050" kern="1200" smtClean="0">
                <a:solidFill>
                  <a:schemeClr val="tx2"/>
                </a:solidFill>
                <a:latin typeface="+mn-lt"/>
                <a:ea typeface="+mn-ea"/>
                <a:cs typeface="+mn-cs"/>
              </a:defRPr>
            </a:lvl4pPr>
            <a:lvl5pPr marL="511175" indent="-171450">
              <a:defRPr lang="en-US" sz="1000" kern="1200">
                <a:solidFill>
                  <a:schemeClr val="tx2"/>
                </a:solidFill>
                <a:latin typeface="+mn-lt"/>
                <a:ea typeface="+mn-ea"/>
                <a:cs typeface="+mn-cs"/>
              </a:defRPr>
            </a:lvl5pPr>
          </a:lstStyle>
          <a:p>
            <a:pPr lvl="0"/>
            <a:r>
              <a:rPr lang="en-US" smtClean="0"/>
              <a:t>Click to edit Master text styles</a:t>
            </a:r>
          </a:p>
          <a:p>
            <a:pPr lvl="1"/>
            <a:r>
              <a:rPr lang="en-US" smtClean="0"/>
              <a:t>Second level</a:t>
            </a:r>
          </a:p>
        </p:txBody>
      </p:sp>
      <p:sp>
        <p:nvSpPr>
          <p:cNvPr id="7" name="Title 1"/>
          <p:cNvSpPr>
            <a:spLocks noGrp="1"/>
          </p:cNvSpPr>
          <p:nvPr>
            <p:ph type="title"/>
          </p:nvPr>
        </p:nvSpPr>
        <p:spPr>
          <a:xfrm>
            <a:off x="192024" y="301752"/>
            <a:ext cx="12417739" cy="387798"/>
          </a:xfrm>
          <a:prstGeom prst="rect">
            <a:avLst/>
          </a:prstGeom>
        </p:spPr>
        <p:txBody>
          <a:bodyPr vert="horz" wrap="square" lIns="0" tIns="0" rIns="0" bIns="0" rtlCol="0" anchor="t">
            <a:spAutoFit/>
          </a:bodyPr>
          <a:lstStyle>
            <a:lvl1pPr>
              <a:defRPr lang="en-US"/>
            </a:lvl1pPr>
          </a:lstStyle>
          <a:p>
            <a:pPr lvl="0"/>
            <a:r>
              <a:rPr lang="en-US" smtClean="0"/>
              <a:t>Click to edit Master title style</a:t>
            </a:r>
            <a:endParaRPr lang="en-US"/>
          </a:p>
        </p:txBody>
      </p:sp>
    </p:spTree>
    <p:extLst>
      <p:ext uri="{BB962C8B-B14F-4D97-AF65-F5344CB8AC3E}">
        <p14:creationId xmlns:p14="http://schemas.microsoft.com/office/powerpoint/2010/main" val="3043394768"/>
      </p:ext>
    </p:extLst>
  </p:cSld>
  <p:clrMapOvr>
    <a:masterClrMapping/>
  </p:clrMapOvr>
  <p:transition>
    <p:fade/>
  </p:transition>
  <p:timing/>
</p:sldLayout>
</file>

<file path=ppt/slideLayouts/slideLayout19.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userDrawn="1">
  <p:cSld name="Title and content with bullets">
    <p:spTree>
      <p:nvGrpSpPr>
        <p:cNvPr id="1" name=""/>
        <p:cNvGrpSpPr/>
        <p:nvPr/>
      </p:nvGrpSpPr>
      <p:grpSpPr>
        <a:xfrm>
          <a:off x="0" y="0"/>
          <a:ext cx="0" cy="0"/>
        </a:xfrm>
      </p:grpSpPr>
      <p:sp>
        <p:nvSpPr>
          <p:cNvPr id="2" name="Title 1"/>
          <p:cNvSpPr>
            <a:spLocks noGrp="1"/>
          </p:cNvSpPr>
          <p:nvPr>
            <p:ph type="title"/>
          </p:nvPr>
        </p:nvSpPr>
        <p:spPr>
          <a:xfrm>
            <a:off x="192024" y="301752"/>
            <a:ext cx="12417739" cy="387798"/>
          </a:xfrm>
          <a:prstGeom prst="rect">
            <a:avLst/>
          </a:prstGeom>
        </p:spPr>
        <p:txBody>
          <a:bodyPr vert="horz" wrap="square" lIns="0" tIns="0" rIns="0" bIns="0" rtlCol="0" anchor="t">
            <a:spAutoFit/>
          </a:bodyPr>
          <a:lstStyle>
            <a:lvl1pPr>
              <a:defRPr lang="en-US"/>
            </a:lvl1pPr>
          </a:lstStyle>
          <a:p>
            <a:pPr lvl="0"/>
            <a:r>
              <a:rPr lang="en-US" smtClean="0"/>
              <a:t>Click to edit Master title style</a:t>
            </a:r>
            <a:endParaRPr lang="en-US"/>
          </a:p>
        </p:txBody>
      </p:sp>
      <p:sp>
        <p:nvSpPr>
          <p:cNvPr id="5" name="Text Placeholder 4"/>
          <p:cNvSpPr>
            <a:spLocks noGrp="1"/>
          </p:cNvSpPr>
          <p:nvPr>
            <p:ph type="body" sz="quarter" idx="10"/>
          </p:nvPr>
        </p:nvSpPr>
        <p:spPr>
          <a:xfrm>
            <a:off x="196492" y="995363"/>
            <a:ext cx="12417782" cy="590418"/>
          </a:xfrm>
          <a:prstGeom prst="rect">
            <a:avLst/>
          </a:prstGeom>
        </p:spPr>
        <p:txBody>
          <a:bodyPr/>
          <a:lstStyle>
            <a:lvl1pPr>
              <a:defRPr>
                <a:solidFill>
                  <a:schemeClr val="tx2"/>
                </a:solidFill>
              </a:defRPr>
            </a:lvl1pPr>
            <a:lvl2pPr marL="0" indent="0">
              <a:buNone/>
              <a:tabLst>
                <a:tab pos="169863"/>
              </a:tabLst>
              <a:defRPr>
                <a:solidFill>
                  <a:schemeClr val="tx2"/>
                </a:solidFill>
              </a:defRPr>
            </a:lvl2pPr>
            <a:lvl3pPr marL="398463" indent="-165100">
              <a:spcBef>
                <a:spcPts val="500"/>
              </a:spcBef>
              <a:defRPr lang="en-US" sz="1400" kern="1200" smtClean="0">
                <a:solidFill>
                  <a:schemeClr val="tx2"/>
                </a:solidFill>
                <a:latin typeface="+mn-lt"/>
                <a:ea typeface="+mn-ea"/>
                <a:cs typeface="+mn-cs"/>
              </a:defRPr>
            </a:lvl3pPr>
            <a:lvl4pPr marL="339725" indent="-106363">
              <a:spcBef>
                <a:spcPts val="400"/>
              </a:spcBef>
              <a:defRPr lang="en-US" sz="1050" kern="1200" smtClean="0">
                <a:solidFill>
                  <a:schemeClr val="tx2"/>
                </a:solidFill>
                <a:latin typeface="+mn-lt"/>
                <a:ea typeface="+mn-ea"/>
                <a:cs typeface="+mn-cs"/>
              </a:defRPr>
            </a:lvl4pPr>
            <a:lvl5pPr marL="457200" indent="-117475">
              <a:defRPr lang="en-US" sz="1000" kern="1200">
                <a:solidFill>
                  <a:schemeClr val="tx2"/>
                </a:solidFill>
                <a:latin typeface="+mn-lt"/>
                <a:ea typeface="+mn-ea"/>
                <a:cs typeface="+mn-cs"/>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558704545"/>
      </p:ext>
    </p:extLst>
  </p:cSld>
  <p:clrMapOvr>
    <a:masterClrMapping/>
  </p:clrMapOvr>
  <p:transition>
    <p:fade/>
  </p:transition>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smtId="4294967295"/>
              <a:t>Click to edit Master title style</a:t>
            </a:r>
            <a:endParaRPr lang="en-US" smtId="4294967295"/>
          </a:p>
        </p:txBody>
      </p:sp>
      <p:sp>
        <p:nvSpPr>
          <p:cNvPr id="3" name="Content Placeholder 2"/>
          <p:cNvSpPr>
            <a:spLocks noGrp="1"/>
          </p:cNvSpPr>
          <p:nvPr>
            <p:ph idx="1"/>
          </p:nvPr>
        </p:nvSpPr>
        <p:spPr/>
        <p:txBody>
          <a:bodyPr/>
          <a:lstStyle/>
          <a:p>
            <a:r>
              <a:rPr lang="en-US" smtClean="0" smtId="4294967295"/>
              <a:t>Click to edit Master text styles</a:t>
            </a:r>
          </a:p>
          <a:p>
            <a:pPr lvl="1"/>
            <a:r>
              <a:rPr lang="en-US" smtClean="0" smtId="4294967295"/>
              <a:t>Second level</a:t>
            </a:r>
          </a:p>
          <a:p>
            <a:pPr lvl="2"/>
            <a:r>
              <a:rPr lang="en-US" smtClean="0" smtId="4294967295"/>
              <a:t>Third level</a:t>
            </a:r>
          </a:p>
          <a:p>
            <a:pPr lvl="3"/>
            <a:r>
              <a:rPr lang="en-US" smtClean="0" smtId="4294967295"/>
              <a:t>Fourth level</a:t>
            </a:r>
          </a:p>
          <a:p>
            <a:pPr lvl="4"/>
            <a:r>
              <a:rPr lang="en-US" smtClean="0" smtId="4294967295"/>
              <a:t>Fifth level</a:t>
            </a:r>
            <a:endParaRPr lang="en-US" smtId="4294967295"/>
          </a:p>
        </p:txBody>
      </p:sp>
      <p:sp>
        <p:nvSpPr>
          <p:cNvPr id="4" name="Date Placeholder 3"/>
          <p:cNvSpPr>
            <a:spLocks noGrp="1"/>
          </p:cNvSpPr>
          <p:nvPr>
            <p:ph type="dt" sz="half" idx="2"/>
          </p:nvPr>
        </p:nvSpPr>
        <p:spPr/>
        <p:txBody>
          <a:bodyPr/>
          <a:lstStyle/>
          <a:p>
            <a:fld id="{E8FD0B7A-F5DD-4F40-B4CB-3B2C354B893A}" type="datetimeFigureOut">
              <a:rPr lang="en-US" smtClean="0" smtId="4294967295"/>
              <a:t>Date</a:t>
            </a:fld>
            <a:endParaRPr lang="en-US" smtId="4294967295"/>
          </a:p>
        </p:txBody>
      </p:sp>
      <p:sp>
        <p:nvSpPr>
          <p:cNvPr id="5" name="Footer Placeholder 4"/>
          <p:cNvSpPr>
            <a:spLocks noGrp="1"/>
          </p:cNvSpPr>
          <p:nvPr>
            <p:ph type="ftr" sz="quarter" idx="3"/>
          </p:nvPr>
        </p:nvSpPr>
        <p:spPr/>
        <p:txBody>
          <a:bodyPr/>
          <a:lstStyle/>
          <a:p>
            <a:endParaRPr lang="en-US" smtId="4294967295"/>
          </a:p>
        </p:txBody>
      </p:sp>
      <p:sp>
        <p:nvSpPr>
          <p:cNvPr id="6" name="Slide Number Placeholder 5"/>
          <p:cNvSpPr>
            <a:spLocks noGrp="1"/>
          </p:cNvSpPr>
          <p:nvPr>
            <p:ph type="sldNum" sz="quarter" idx="4"/>
          </p:nvPr>
        </p:nvSpPr>
        <p:spPr/>
        <p:txBody>
          <a:bodyPr/>
          <a:lstStyle/>
          <a:p>
            <a:fld id="{93AE1883-0942-4AA3-9DB2-9C7C3A0314B1}" type="slidenum">
              <a:rPr lang="en-US" smtClean="0" smtId="4294967295"/>
              <a:t>‹#›</a:t>
            </a:fld>
            <a:endParaRPr lang="en-US" smtId="4294967295"/>
          </a:p>
        </p:txBody>
      </p:sp>
    </p:spTree>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reserve="1" userDrawn="1">
  <p:cSld name="Title &amp; 2-color Non-bulleted text">
    <p:spTree>
      <p:nvGrpSpPr>
        <p:cNvPr id="1" name=""/>
        <p:cNvGrpSpPr/>
        <p:nvPr/>
      </p:nvGrpSpPr>
      <p:grpSpPr>
        <a:xfrm>
          <a:off x="0" y="0"/>
          <a:ext cx="0" cy="0"/>
        </a:xfrm>
      </p:grpSpPr>
      <p:sp>
        <p:nvSpPr>
          <p:cNvPr id="2" name="Title 1"/>
          <p:cNvSpPr>
            <a:spLocks noGrp="1"/>
          </p:cNvSpPr>
          <p:nvPr>
            <p:ph type="title"/>
          </p:nvPr>
        </p:nvSpPr>
        <p:spPr>
          <a:xfrm>
            <a:off x="192024" y="301752"/>
            <a:ext cx="12344400" cy="387798"/>
          </a:xfrm>
        </p:spPr>
        <p:txBody>
          <a:bodyPr vert="horz" wrap="square" lIns="0" tIns="0" rIns="0" bIns="0" rtlCol="0" anchor="t">
            <a:spAutoFit/>
          </a:bodyPr>
          <a:lstStyle>
            <a:lvl1pPr>
              <a:defRPr lang="en-US"/>
            </a:lvl1pPr>
          </a:lstStyle>
          <a:p>
            <a:pPr lvl="0"/>
            <a:r>
              <a:rPr lang="en-US" smtClean="0"/>
              <a:t>Click to edit Master title style</a:t>
            </a:r>
            <a:endParaRPr lang="en-US"/>
          </a:p>
        </p:txBody>
      </p:sp>
      <p:sp>
        <p:nvSpPr>
          <p:cNvPr id="6" name="Text Placeholder 5"/>
          <p:cNvSpPr>
            <a:spLocks noGrp="1"/>
          </p:cNvSpPr>
          <p:nvPr>
            <p:ph type="body" sz="quarter" idx="10"/>
          </p:nvPr>
        </p:nvSpPr>
        <p:spPr>
          <a:xfrm>
            <a:off x="192024" y="1005840"/>
            <a:ext cx="12344400" cy="1677382"/>
          </a:xfrm>
        </p:spPr>
        <p:txBody>
          <a:bodyPr lIns="0"/>
          <a:lstStyle>
            <a:lvl1pPr marL="0" indent="0">
              <a:buNone/>
              <a:defRPr>
                <a:solidFill>
                  <a:srgbClr val="000000"/>
                </a:solidFill>
              </a:defRPr>
            </a:lvl1pPr>
            <a:lvl2pPr marL="0" indent="0">
              <a:buFontTx/>
              <a:buNone/>
              <a:defRPr sz="1900">
                <a:solidFill>
                  <a:srgbClr val="000000"/>
                </a:solidFill>
              </a:defRPr>
            </a:lvl2pPr>
            <a:lvl3pPr marL="198965" indent="0">
              <a:buNone/>
              <a:defRPr sz="1700">
                <a:solidFill>
                  <a:srgbClr val="000000"/>
                </a:solidFill>
              </a:defRPr>
            </a:lvl3pPr>
            <a:lvl4pPr marL="397929" indent="0">
              <a:buNone/>
              <a:defRPr>
                <a:solidFill>
                  <a:srgbClr val="000000"/>
                </a:solidFill>
              </a:defRPr>
            </a:lvl4pPr>
            <a:lvl5pPr marL="596893" indent="0">
              <a:buNone/>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Footer Placeholder 2"/>
          <p:cNvSpPr>
            <a:spLocks noGrp="1"/>
          </p:cNvSpPr>
          <p:nvPr>
            <p:ph type="ftr" sz="quarter" idx="11"/>
          </p:nvPr>
        </p:nvSpPr>
        <p:spPr>
          <a:xfrm>
            <a:off x="282390" y="7543800"/>
            <a:ext cx="4367604" cy="141316"/>
          </a:xfrm>
          <a:prstGeom prst="rect">
            <a:avLst/>
          </a:prstGeom>
        </p:spPr>
        <p:txBody>
          <a:bodyPr/>
          <a:lstStyle>
            <a:defPPr>
              <a:defRPr lang="en-US" smtId="4294967295"/>
            </a:defPPr>
            <a:lvl1pPr marL="0" algn="l" defTabSz="811821" rtl="0" eaLnBrk="1" latinLnBrk="0" hangingPunct="1">
              <a:defRPr sz="1500" kern="1200" smtId="4294967295">
                <a:solidFill>
                  <a:schemeClr val="tx1"/>
                </a:solidFill>
                <a:latin typeface="+mn-lt"/>
                <a:ea typeface="+mn-ea"/>
                <a:cs typeface="+mn-cs"/>
              </a:defRPr>
            </a:lvl1pPr>
            <a:lvl2pPr marL="405911" algn="l" defTabSz="811821" rtl="0" eaLnBrk="1" latinLnBrk="0" hangingPunct="1">
              <a:defRPr sz="1500" kern="1200" smtId="4294967295">
                <a:solidFill>
                  <a:schemeClr val="tx1"/>
                </a:solidFill>
                <a:latin typeface="+mn-lt"/>
                <a:ea typeface="+mn-ea"/>
                <a:cs typeface="+mn-cs"/>
              </a:defRPr>
            </a:lvl2pPr>
            <a:lvl3pPr marL="811821" algn="l" defTabSz="811821" rtl="0" eaLnBrk="1" latinLnBrk="0" hangingPunct="1">
              <a:defRPr sz="1500" kern="1200" smtId="4294967295">
                <a:solidFill>
                  <a:schemeClr val="tx1"/>
                </a:solidFill>
                <a:latin typeface="+mn-lt"/>
                <a:ea typeface="+mn-ea"/>
                <a:cs typeface="+mn-cs"/>
              </a:defRPr>
            </a:lvl3pPr>
            <a:lvl4pPr marL="1217733" algn="l" defTabSz="811821" rtl="0" eaLnBrk="1" latinLnBrk="0" hangingPunct="1">
              <a:defRPr sz="1500" kern="1200" smtId="4294967295">
                <a:solidFill>
                  <a:schemeClr val="tx1"/>
                </a:solidFill>
                <a:latin typeface="+mn-lt"/>
                <a:ea typeface="+mn-ea"/>
                <a:cs typeface="+mn-cs"/>
              </a:defRPr>
            </a:lvl4pPr>
            <a:lvl5pPr marL="1623643" algn="l" defTabSz="811821" rtl="0" eaLnBrk="1" latinLnBrk="0" hangingPunct="1">
              <a:defRPr sz="1500" kern="1200" smtId="4294967295">
                <a:solidFill>
                  <a:schemeClr val="tx1"/>
                </a:solidFill>
                <a:latin typeface="+mn-lt"/>
                <a:ea typeface="+mn-ea"/>
                <a:cs typeface="+mn-cs"/>
              </a:defRPr>
            </a:lvl5pPr>
            <a:lvl6pPr marL="2029556" algn="l" defTabSz="811821" rtl="0" eaLnBrk="1" latinLnBrk="0" hangingPunct="1">
              <a:defRPr sz="1500" kern="1200" smtId="4294967295">
                <a:solidFill>
                  <a:schemeClr val="tx1"/>
                </a:solidFill>
                <a:latin typeface="+mn-lt"/>
                <a:ea typeface="+mn-ea"/>
                <a:cs typeface="+mn-cs"/>
              </a:defRPr>
            </a:lvl6pPr>
            <a:lvl7pPr marL="2435466" algn="l" defTabSz="811821" rtl="0" eaLnBrk="1" latinLnBrk="0" hangingPunct="1">
              <a:defRPr sz="1500" kern="1200" smtId="4294967295">
                <a:solidFill>
                  <a:schemeClr val="tx1"/>
                </a:solidFill>
                <a:latin typeface="+mn-lt"/>
                <a:ea typeface="+mn-ea"/>
                <a:cs typeface="+mn-cs"/>
              </a:defRPr>
            </a:lvl7pPr>
            <a:lvl8pPr marL="2841377" algn="l" defTabSz="811821" rtl="0" eaLnBrk="1" latinLnBrk="0" hangingPunct="1">
              <a:defRPr sz="1500" kern="1200" smtId="4294967295">
                <a:solidFill>
                  <a:schemeClr val="tx1"/>
                </a:solidFill>
                <a:latin typeface="+mn-lt"/>
                <a:ea typeface="+mn-ea"/>
                <a:cs typeface="+mn-cs"/>
              </a:defRPr>
            </a:lvl8pPr>
          </a:lstStyle>
          <a:p>
            <a:r>
              <a:rPr lang="en-US" smtClean="0">
                <a:solidFill>
                  <a:srgbClr val="000000"/>
                </a:solidFill>
              </a:rPr>
              <a:t>PRESENTATION TIME NOT TO EXCEED &lt;minutes&gt;</a:t>
            </a:r>
            <a:endParaRPr lang="en-US">
              <a:solidFill>
                <a:srgbClr val="000000"/>
              </a:solidFill>
            </a:endParaRPr>
          </a:p>
        </p:txBody>
      </p:sp>
      <p:sp>
        <p:nvSpPr>
          <p:cNvPr id="4" name="Slide Number Placeholder 3"/>
          <p:cNvSpPr>
            <a:spLocks noGrp="1"/>
          </p:cNvSpPr>
          <p:nvPr>
            <p:ph type="sldNum" sz="quarter" idx="12"/>
          </p:nvPr>
        </p:nvSpPr>
        <p:spPr>
          <a:xfrm>
            <a:off x="11676231" y="7543800"/>
            <a:ext cx="828339" cy="141316"/>
          </a:xfrm>
          <a:prstGeom prst="rect">
            <a:avLst/>
          </a:prstGeom>
        </p:spPr>
        <p:txBody>
          <a:bodyPr/>
          <a:lstStyle>
            <a:defPPr>
              <a:defRPr lang="en-US" smtId="4294967295"/>
            </a:defPPr>
            <a:lvl1pPr marL="0" algn="l" defTabSz="811821" rtl="0" eaLnBrk="1" latinLnBrk="0" hangingPunct="1">
              <a:defRPr sz="1500" kern="1200" smtId="4294967295">
                <a:solidFill>
                  <a:schemeClr val="tx1"/>
                </a:solidFill>
                <a:latin typeface="+mn-lt"/>
                <a:ea typeface="+mn-ea"/>
                <a:cs typeface="+mn-cs"/>
              </a:defRPr>
            </a:lvl1pPr>
            <a:lvl2pPr marL="405911" algn="l" defTabSz="811821" rtl="0" eaLnBrk="1" latinLnBrk="0" hangingPunct="1">
              <a:defRPr sz="1500" kern="1200" smtId="4294967295">
                <a:solidFill>
                  <a:schemeClr val="tx1"/>
                </a:solidFill>
                <a:latin typeface="+mn-lt"/>
                <a:ea typeface="+mn-ea"/>
                <a:cs typeface="+mn-cs"/>
              </a:defRPr>
            </a:lvl2pPr>
            <a:lvl3pPr marL="811821" algn="l" defTabSz="811821" rtl="0" eaLnBrk="1" latinLnBrk="0" hangingPunct="1">
              <a:defRPr sz="1500" kern="1200" smtId="4294967295">
                <a:solidFill>
                  <a:schemeClr val="tx1"/>
                </a:solidFill>
                <a:latin typeface="+mn-lt"/>
                <a:ea typeface="+mn-ea"/>
                <a:cs typeface="+mn-cs"/>
              </a:defRPr>
            </a:lvl3pPr>
            <a:lvl4pPr marL="1217733" algn="l" defTabSz="811821" rtl="0" eaLnBrk="1" latinLnBrk="0" hangingPunct="1">
              <a:defRPr sz="1500" kern="1200" smtId="4294967295">
                <a:solidFill>
                  <a:schemeClr val="tx1"/>
                </a:solidFill>
                <a:latin typeface="+mn-lt"/>
                <a:ea typeface="+mn-ea"/>
                <a:cs typeface="+mn-cs"/>
              </a:defRPr>
            </a:lvl4pPr>
            <a:lvl5pPr marL="1623643" algn="l" defTabSz="811821" rtl="0" eaLnBrk="1" latinLnBrk="0" hangingPunct="1">
              <a:defRPr sz="1500" kern="1200" smtId="4294967295">
                <a:solidFill>
                  <a:schemeClr val="tx1"/>
                </a:solidFill>
                <a:latin typeface="+mn-lt"/>
                <a:ea typeface="+mn-ea"/>
                <a:cs typeface="+mn-cs"/>
              </a:defRPr>
            </a:lvl5pPr>
            <a:lvl6pPr marL="2029556" algn="l" defTabSz="811821" rtl="0" eaLnBrk="1" latinLnBrk="0" hangingPunct="1">
              <a:defRPr sz="1500" kern="1200" smtId="4294967295">
                <a:solidFill>
                  <a:schemeClr val="tx1"/>
                </a:solidFill>
                <a:latin typeface="+mn-lt"/>
                <a:ea typeface="+mn-ea"/>
                <a:cs typeface="+mn-cs"/>
              </a:defRPr>
            </a:lvl6pPr>
            <a:lvl7pPr marL="2435466" algn="l" defTabSz="811821" rtl="0" eaLnBrk="1" latinLnBrk="0" hangingPunct="1">
              <a:defRPr sz="1500" kern="1200" smtId="4294967295">
                <a:solidFill>
                  <a:schemeClr val="tx1"/>
                </a:solidFill>
                <a:latin typeface="+mn-lt"/>
                <a:ea typeface="+mn-ea"/>
                <a:cs typeface="+mn-cs"/>
              </a:defRPr>
            </a:lvl7pPr>
            <a:lvl8pPr marL="2841377" algn="l" defTabSz="811821" rtl="0" eaLnBrk="1" latinLnBrk="0" hangingPunct="1">
              <a:defRPr sz="1500" kern="1200" smtId="4294967295">
                <a:solidFill>
                  <a:schemeClr val="tx1"/>
                </a:solidFill>
                <a:latin typeface="+mn-lt"/>
                <a:ea typeface="+mn-ea"/>
                <a:cs typeface="+mn-cs"/>
              </a:defRPr>
            </a:lvl8pPr>
          </a:lstStyle>
          <a:p>
            <a:fld id="{77A80767-0168-4202-AF54-9FDB461E3B29}" type="slidenum">
              <a:rPr lang="en-US" smtClean="0">
                <a:solidFill>
                  <a:srgbClr val="000000"/>
                </a:solidFill>
              </a:rPr>
              <a:t>‹#›</a:t>
            </a:fld>
            <a:endParaRPr lang="en-US">
              <a:solidFill>
                <a:srgbClr val="000000"/>
              </a:solidFill>
            </a:endParaRPr>
          </a:p>
        </p:txBody>
      </p:sp>
    </p:spTree>
    <p:extLst>
      <p:ext uri="{BB962C8B-B14F-4D97-AF65-F5344CB8AC3E}">
        <p14:creationId xmlns:p14="http://schemas.microsoft.com/office/powerpoint/2010/main" val="1090354631"/>
      </p:ext>
    </p:extLst>
  </p:cSld>
  <p:clrMapOvr>
    <a:masterClrMapping/>
  </p:clrMapOvr>
  <p:transition>
    <p:fade/>
  </p:transition>
  <p:timing/>
</p:sldLayout>
</file>

<file path=ppt/slideLayouts/slideLayout21.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reserve="1" userDrawn="1">
  <p:cSld name="Title &amp; Non-bulleted text">
    <p:spTree>
      <p:nvGrpSpPr>
        <p:cNvPr id="1" name=""/>
        <p:cNvGrpSpPr/>
        <p:nvPr/>
      </p:nvGrpSpPr>
      <p:grpSpPr>
        <a:xfrm>
          <a:off x="0" y="0"/>
          <a:ext cx="0" cy="0"/>
        </a:xfrm>
      </p:grpSpPr>
      <p:sp>
        <p:nvSpPr>
          <p:cNvPr id="2" name="Title 1"/>
          <p:cNvSpPr>
            <a:spLocks noGrp="1"/>
          </p:cNvSpPr>
          <p:nvPr>
            <p:ph type="title"/>
          </p:nvPr>
        </p:nvSpPr>
        <p:spPr>
          <a:xfrm>
            <a:off x="192024" y="301752"/>
            <a:ext cx="12344400" cy="387798"/>
          </a:xfrm>
        </p:spPr>
        <p:txBody>
          <a:bodyPr vert="horz" wrap="square" lIns="0" tIns="0" rIns="0" bIns="0" rtlCol="0" anchor="t">
            <a:spAutoFit/>
          </a:bodyPr>
          <a:lstStyle>
            <a:lvl1pPr>
              <a:defRPr lang="en-US"/>
            </a:lvl1pPr>
          </a:lstStyle>
          <a:p>
            <a:pPr lvl="0"/>
            <a:r>
              <a:rPr lang="en-US" smtClean="0"/>
              <a:t>Click to edit Master title style</a:t>
            </a:r>
            <a:endParaRPr lang="en-US"/>
          </a:p>
        </p:txBody>
      </p:sp>
      <p:sp>
        <p:nvSpPr>
          <p:cNvPr id="6" name="Text Placeholder 5"/>
          <p:cNvSpPr>
            <a:spLocks noGrp="1"/>
          </p:cNvSpPr>
          <p:nvPr>
            <p:ph type="body" sz="quarter" idx="10"/>
          </p:nvPr>
        </p:nvSpPr>
        <p:spPr>
          <a:xfrm>
            <a:off x="192024" y="1005840"/>
            <a:ext cx="12344400" cy="1677382"/>
          </a:xfrm>
        </p:spPr>
        <p:txBody>
          <a:bodyPr lIns="0"/>
          <a:lstStyle>
            <a:lvl1pPr marL="0" indent="0">
              <a:buNone/>
              <a:defRPr>
                <a:solidFill>
                  <a:srgbClr val="000000"/>
                </a:solidFill>
              </a:defRPr>
            </a:lvl1pPr>
            <a:lvl2pPr marL="0" indent="0">
              <a:buFontTx/>
              <a:buNone/>
              <a:defRPr sz="1900">
                <a:solidFill>
                  <a:srgbClr val="000000"/>
                </a:solidFill>
              </a:defRPr>
            </a:lvl2pPr>
            <a:lvl3pPr marL="198965" indent="0">
              <a:buNone/>
              <a:defRPr sz="1700">
                <a:solidFill>
                  <a:srgbClr val="000000"/>
                </a:solidFill>
              </a:defRPr>
            </a:lvl3pPr>
            <a:lvl4pPr marL="397929" indent="0">
              <a:buNone/>
              <a:defRPr>
                <a:solidFill>
                  <a:srgbClr val="000000"/>
                </a:solidFill>
              </a:defRPr>
            </a:lvl4pPr>
            <a:lvl5pPr marL="596893" indent="0">
              <a:buNone/>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Footer Placeholder 2"/>
          <p:cNvSpPr>
            <a:spLocks noGrp="1"/>
          </p:cNvSpPr>
          <p:nvPr>
            <p:ph type="ftr" sz="quarter" idx="11"/>
          </p:nvPr>
        </p:nvSpPr>
        <p:spPr>
          <a:xfrm>
            <a:off x="282390" y="7543800"/>
            <a:ext cx="4367604" cy="141316"/>
          </a:xfrm>
          <a:prstGeom prst="rect">
            <a:avLst/>
          </a:prstGeom>
        </p:spPr>
        <p:txBody>
          <a:bodyPr/>
          <a:lstStyle>
            <a:defPPr>
              <a:defRPr lang="en-US" smtId="4294967295"/>
            </a:defPPr>
            <a:lvl1pPr marL="0" algn="l" defTabSz="811821" rtl="0" eaLnBrk="1" latinLnBrk="0" hangingPunct="1">
              <a:defRPr sz="1500" kern="1200" smtId="4294967295">
                <a:solidFill>
                  <a:schemeClr val="tx1"/>
                </a:solidFill>
                <a:latin typeface="+mn-lt"/>
                <a:ea typeface="+mn-ea"/>
                <a:cs typeface="+mn-cs"/>
              </a:defRPr>
            </a:lvl1pPr>
            <a:lvl2pPr marL="405911" algn="l" defTabSz="811821" rtl="0" eaLnBrk="1" latinLnBrk="0" hangingPunct="1">
              <a:defRPr sz="1500" kern="1200" smtId="4294967295">
                <a:solidFill>
                  <a:schemeClr val="tx1"/>
                </a:solidFill>
                <a:latin typeface="+mn-lt"/>
                <a:ea typeface="+mn-ea"/>
                <a:cs typeface="+mn-cs"/>
              </a:defRPr>
            </a:lvl2pPr>
            <a:lvl3pPr marL="811821" algn="l" defTabSz="811821" rtl="0" eaLnBrk="1" latinLnBrk="0" hangingPunct="1">
              <a:defRPr sz="1500" kern="1200" smtId="4294967295">
                <a:solidFill>
                  <a:schemeClr val="tx1"/>
                </a:solidFill>
                <a:latin typeface="+mn-lt"/>
                <a:ea typeface="+mn-ea"/>
                <a:cs typeface="+mn-cs"/>
              </a:defRPr>
            </a:lvl3pPr>
            <a:lvl4pPr marL="1217733" algn="l" defTabSz="811821" rtl="0" eaLnBrk="1" latinLnBrk="0" hangingPunct="1">
              <a:defRPr sz="1500" kern="1200" smtId="4294967295">
                <a:solidFill>
                  <a:schemeClr val="tx1"/>
                </a:solidFill>
                <a:latin typeface="+mn-lt"/>
                <a:ea typeface="+mn-ea"/>
                <a:cs typeface="+mn-cs"/>
              </a:defRPr>
            </a:lvl4pPr>
            <a:lvl5pPr marL="1623643" algn="l" defTabSz="811821" rtl="0" eaLnBrk="1" latinLnBrk="0" hangingPunct="1">
              <a:defRPr sz="1500" kern="1200" smtId="4294967295">
                <a:solidFill>
                  <a:schemeClr val="tx1"/>
                </a:solidFill>
                <a:latin typeface="+mn-lt"/>
                <a:ea typeface="+mn-ea"/>
                <a:cs typeface="+mn-cs"/>
              </a:defRPr>
            </a:lvl5pPr>
            <a:lvl6pPr marL="2029556" algn="l" defTabSz="811821" rtl="0" eaLnBrk="1" latinLnBrk="0" hangingPunct="1">
              <a:defRPr sz="1500" kern="1200" smtId="4294967295">
                <a:solidFill>
                  <a:schemeClr val="tx1"/>
                </a:solidFill>
                <a:latin typeface="+mn-lt"/>
                <a:ea typeface="+mn-ea"/>
                <a:cs typeface="+mn-cs"/>
              </a:defRPr>
            </a:lvl6pPr>
            <a:lvl7pPr marL="2435466" algn="l" defTabSz="811821" rtl="0" eaLnBrk="1" latinLnBrk="0" hangingPunct="1">
              <a:defRPr sz="1500" kern="1200" smtId="4294967295">
                <a:solidFill>
                  <a:schemeClr val="tx1"/>
                </a:solidFill>
                <a:latin typeface="+mn-lt"/>
                <a:ea typeface="+mn-ea"/>
                <a:cs typeface="+mn-cs"/>
              </a:defRPr>
            </a:lvl7pPr>
            <a:lvl8pPr marL="2841377" algn="l" defTabSz="811821" rtl="0" eaLnBrk="1" latinLnBrk="0" hangingPunct="1">
              <a:defRPr sz="1500" kern="1200" smtId="4294967295">
                <a:solidFill>
                  <a:schemeClr val="tx1"/>
                </a:solidFill>
                <a:latin typeface="+mn-lt"/>
                <a:ea typeface="+mn-ea"/>
                <a:cs typeface="+mn-cs"/>
              </a:defRPr>
            </a:lvl8pPr>
          </a:lstStyle>
          <a:p>
            <a:r>
              <a:rPr lang="en-US" smtClean="0">
                <a:solidFill>
                  <a:srgbClr val="000000"/>
                </a:solidFill>
              </a:rPr>
              <a:t>PRESENTATION TIME NOT TO EXCEED &lt;minutes&gt;</a:t>
            </a:r>
            <a:endParaRPr lang="en-US">
              <a:solidFill>
                <a:srgbClr val="000000"/>
              </a:solidFill>
            </a:endParaRPr>
          </a:p>
        </p:txBody>
      </p:sp>
      <p:sp>
        <p:nvSpPr>
          <p:cNvPr id="4" name="Slide Number Placeholder 3"/>
          <p:cNvSpPr>
            <a:spLocks noGrp="1"/>
          </p:cNvSpPr>
          <p:nvPr>
            <p:ph type="sldNum" sz="quarter" idx="12"/>
          </p:nvPr>
        </p:nvSpPr>
        <p:spPr>
          <a:xfrm>
            <a:off x="11676231" y="7543800"/>
            <a:ext cx="828339" cy="141316"/>
          </a:xfrm>
          <a:prstGeom prst="rect">
            <a:avLst/>
          </a:prstGeom>
        </p:spPr>
        <p:txBody>
          <a:bodyPr/>
          <a:lstStyle>
            <a:defPPr>
              <a:defRPr lang="en-US" smtId="4294967295"/>
            </a:defPPr>
            <a:lvl1pPr marL="0" algn="l" defTabSz="811821" rtl="0" eaLnBrk="1" latinLnBrk="0" hangingPunct="1">
              <a:defRPr sz="1500" kern="1200" smtId="4294967295">
                <a:solidFill>
                  <a:schemeClr val="tx1"/>
                </a:solidFill>
                <a:latin typeface="+mn-lt"/>
                <a:ea typeface="+mn-ea"/>
                <a:cs typeface="+mn-cs"/>
              </a:defRPr>
            </a:lvl1pPr>
            <a:lvl2pPr marL="405911" algn="l" defTabSz="811821" rtl="0" eaLnBrk="1" latinLnBrk="0" hangingPunct="1">
              <a:defRPr sz="1500" kern="1200" smtId="4294967295">
                <a:solidFill>
                  <a:schemeClr val="tx1"/>
                </a:solidFill>
                <a:latin typeface="+mn-lt"/>
                <a:ea typeface="+mn-ea"/>
                <a:cs typeface="+mn-cs"/>
              </a:defRPr>
            </a:lvl2pPr>
            <a:lvl3pPr marL="811821" algn="l" defTabSz="811821" rtl="0" eaLnBrk="1" latinLnBrk="0" hangingPunct="1">
              <a:defRPr sz="1500" kern="1200" smtId="4294967295">
                <a:solidFill>
                  <a:schemeClr val="tx1"/>
                </a:solidFill>
                <a:latin typeface="+mn-lt"/>
                <a:ea typeface="+mn-ea"/>
                <a:cs typeface="+mn-cs"/>
              </a:defRPr>
            </a:lvl3pPr>
            <a:lvl4pPr marL="1217733" algn="l" defTabSz="811821" rtl="0" eaLnBrk="1" latinLnBrk="0" hangingPunct="1">
              <a:defRPr sz="1500" kern="1200" smtId="4294967295">
                <a:solidFill>
                  <a:schemeClr val="tx1"/>
                </a:solidFill>
                <a:latin typeface="+mn-lt"/>
                <a:ea typeface="+mn-ea"/>
                <a:cs typeface="+mn-cs"/>
              </a:defRPr>
            </a:lvl4pPr>
            <a:lvl5pPr marL="1623643" algn="l" defTabSz="811821" rtl="0" eaLnBrk="1" latinLnBrk="0" hangingPunct="1">
              <a:defRPr sz="1500" kern="1200" smtId="4294967295">
                <a:solidFill>
                  <a:schemeClr val="tx1"/>
                </a:solidFill>
                <a:latin typeface="+mn-lt"/>
                <a:ea typeface="+mn-ea"/>
                <a:cs typeface="+mn-cs"/>
              </a:defRPr>
            </a:lvl5pPr>
            <a:lvl6pPr marL="2029556" algn="l" defTabSz="811821" rtl="0" eaLnBrk="1" latinLnBrk="0" hangingPunct="1">
              <a:defRPr sz="1500" kern="1200" smtId="4294967295">
                <a:solidFill>
                  <a:schemeClr val="tx1"/>
                </a:solidFill>
                <a:latin typeface="+mn-lt"/>
                <a:ea typeface="+mn-ea"/>
                <a:cs typeface="+mn-cs"/>
              </a:defRPr>
            </a:lvl6pPr>
            <a:lvl7pPr marL="2435466" algn="l" defTabSz="811821" rtl="0" eaLnBrk="1" latinLnBrk="0" hangingPunct="1">
              <a:defRPr sz="1500" kern="1200" smtId="4294967295">
                <a:solidFill>
                  <a:schemeClr val="tx1"/>
                </a:solidFill>
                <a:latin typeface="+mn-lt"/>
                <a:ea typeface="+mn-ea"/>
                <a:cs typeface="+mn-cs"/>
              </a:defRPr>
            </a:lvl7pPr>
            <a:lvl8pPr marL="2841377" algn="l" defTabSz="811821" rtl="0" eaLnBrk="1" latinLnBrk="0" hangingPunct="1">
              <a:defRPr sz="1500" kern="1200" smtId="4294967295">
                <a:solidFill>
                  <a:schemeClr val="tx1"/>
                </a:solidFill>
                <a:latin typeface="+mn-lt"/>
                <a:ea typeface="+mn-ea"/>
                <a:cs typeface="+mn-cs"/>
              </a:defRPr>
            </a:lvl8pPr>
          </a:lstStyle>
          <a:p>
            <a:fld id="{77A80767-0168-4202-AF54-9FDB461E3B29}" type="slidenum">
              <a:rPr lang="en-US" smtClean="0">
                <a:solidFill>
                  <a:srgbClr val="000000"/>
                </a:solidFill>
              </a:rPr>
              <a:t>‹#›</a:t>
            </a:fld>
            <a:endParaRPr lang="en-US">
              <a:solidFill>
                <a:srgbClr val="000000"/>
              </a:solidFill>
            </a:endParaRPr>
          </a:p>
        </p:txBody>
      </p:sp>
    </p:spTree>
    <p:extLst>
      <p:ext uri="{BB962C8B-B14F-4D97-AF65-F5344CB8AC3E}">
        <p14:creationId xmlns:p14="http://schemas.microsoft.com/office/powerpoint/2010/main" val="2763017483"/>
      </p:ext>
    </p:extLst>
  </p:cSld>
  <p:clrMapOvr>
    <a:masterClrMapping/>
  </p:clrMapOvr>
  <p:transition>
    <p:fade/>
  </p:transition>
  <p:timing/>
</p:sldLayout>
</file>

<file path=ppt/slideLayouts/slideLayout22.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reserve="1" userDrawn="1">
  <p:cSld name="Title and Content">
    <p:spTree>
      <p:nvGrpSpPr>
        <p:cNvPr id="1" name=""/>
        <p:cNvGrpSpPr/>
        <p:nvPr/>
      </p:nvGrpSpPr>
      <p:grpSpPr>
        <a:xfrm>
          <a:off x="0" y="0"/>
          <a:ext cx="0" cy="0"/>
        </a:xfrm>
      </p:grpSpPr>
      <p:sp>
        <p:nvSpPr>
          <p:cNvPr id="4" name="Text Placeholder 3"/>
          <p:cNvSpPr>
            <a:spLocks noGrp="1"/>
          </p:cNvSpPr>
          <p:nvPr>
            <p:ph type="body" sz="quarter" idx="10"/>
          </p:nvPr>
        </p:nvSpPr>
        <p:spPr>
          <a:xfrm>
            <a:off x="192024" y="1005840"/>
            <a:ext cx="12415744" cy="1643527"/>
          </a:xfrm>
        </p:spPr>
        <p:txBody>
          <a:bodyPr wrap="square" lIns="0">
            <a:spAutoFit/>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Title 5"/>
          <p:cNvSpPr>
            <a:spLocks noGrp="1"/>
          </p:cNvSpPr>
          <p:nvPr>
            <p:ph type="title"/>
          </p:nvPr>
        </p:nvSpPr>
        <p:spPr>
          <a:xfrm>
            <a:off x="192024" y="301752"/>
            <a:ext cx="12415744" cy="387798"/>
          </a:xfrm>
        </p:spPr>
        <p:txBody>
          <a:bodyPr vert="horz" wrap="square" lIns="0" tIns="0" rIns="0" bIns="0" rtlCol="0" anchor="t">
            <a:spAutoFit/>
          </a:bodyPr>
          <a:lstStyle>
            <a:lvl1pPr>
              <a:defRPr lang="en-US"/>
            </a:lvl1pPr>
          </a:lstStyle>
          <a:p>
            <a:pPr lvl="0"/>
            <a:r>
              <a:rPr lang="en-US" smtClean="0"/>
              <a:t>Click to edit Master title style</a:t>
            </a:r>
            <a:endParaRPr lang="en-US"/>
          </a:p>
        </p:txBody>
      </p:sp>
    </p:spTree>
    <p:extLst>
      <p:ext uri="{BB962C8B-B14F-4D97-AF65-F5344CB8AC3E}">
        <p14:creationId xmlns:p14="http://schemas.microsoft.com/office/powerpoint/2010/main" val="2907434020"/>
      </p:ext>
    </p:extLst>
  </p:cSld>
  <p:clrMapOvr>
    <a:masterClrMapping/>
  </p:clrMapOvr>
  <p:transition>
    <p:fade/>
  </p:transition>
  <p:timing/>
</p:sldLayout>
</file>

<file path=ppt/slideLayouts/slideLayout23.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reserve="1" userDrawn="1">
  <p:cSld name="Title and Content 1st level color text">
    <p:spTree>
      <p:nvGrpSpPr>
        <p:cNvPr id="1" name=""/>
        <p:cNvGrpSpPr/>
        <p:nvPr/>
      </p:nvGrpSpPr>
      <p:grpSpPr>
        <a:xfrm>
          <a:off x="0" y="0"/>
          <a:ext cx="0" cy="0"/>
        </a:xfrm>
      </p:grpSpPr>
      <p:sp>
        <p:nvSpPr>
          <p:cNvPr id="4" name="Text Placeholder 3"/>
          <p:cNvSpPr>
            <a:spLocks noGrp="1"/>
          </p:cNvSpPr>
          <p:nvPr>
            <p:ph type="body" sz="quarter" idx="10"/>
          </p:nvPr>
        </p:nvSpPr>
        <p:spPr>
          <a:xfrm>
            <a:off x="192024" y="1005840"/>
            <a:ext cx="12355286" cy="1643527"/>
          </a:xfrm>
        </p:spPr>
        <p:txBody>
          <a:bodyPr wrap="square" lIns="0">
            <a:spAutoFit/>
          </a:bodyPr>
          <a:lstStyle>
            <a:lvl1pPr>
              <a:defRPr>
                <a:solidFill>
                  <a:schemeClr val="tx2"/>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Title 5"/>
          <p:cNvSpPr>
            <a:spLocks noGrp="1"/>
          </p:cNvSpPr>
          <p:nvPr>
            <p:ph type="title"/>
          </p:nvPr>
        </p:nvSpPr>
        <p:spPr>
          <a:xfrm>
            <a:off x="192024" y="301753"/>
            <a:ext cx="12344400" cy="387798"/>
          </a:xfrm>
        </p:spPr>
        <p:txBody>
          <a:bodyPr vert="horz" wrap="square" lIns="0" tIns="0" rIns="0" bIns="0" rtlCol="0" anchor="t">
            <a:spAutoFit/>
          </a:bodyPr>
          <a:lstStyle>
            <a:lvl1pPr>
              <a:defRPr lang="en-US"/>
            </a:lvl1pPr>
          </a:lstStyle>
          <a:p>
            <a:pPr lvl="0"/>
            <a:r>
              <a:rPr lang="en-US" smtClean="0"/>
              <a:t>Click to edit Master title style</a:t>
            </a:r>
            <a:endParaRPr lang="en-US"/>
          </a:p>
        </p:txBody>
      </p:sp>
    </p:spTree>
    <p:extLst>
      <p:ext uri="{BB962C8B-B14F-4D97-AF65-F5344CB8AC3E}">
        <p14:creationId xmlns:p14="http://schemas.microsoft.com/office/powerpoint/2010/main" val="1372749212"/>
      </p:ext>
    </p:extLst>
  </p:cSld>
  <p:clrMapOvr>
    <a:masterClrMapping/>
  </p:clrMapOvr>
  <p:transition>
    <p:fade/>
  </p:transition>
  <p:timing/>
</p:sldLayout>
</file>

<file path=ppt/slideLayouts/slideLayout24.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reserve="1" userDrawn="1">
  <p:cSld name="Blank">
    <p:spTree>
      <p:nvGrpSpPr>
        <p:cNvPr id="1" name=""/>
        <p:cNvGrpSpPr/>
        <p:nvPr/>
      </p:nvGrpSpPr>
      <p:grpSpPr>
        <a:xfrm>
          <a:off x="0" y="0"/>
          <a:ext cx="0" cy="0"/>
        </a:xfrm>
      </p:grpSpPr>
    </p:spTree>
    <p:extLst>
      <p:ext uri="{BB962C8B-B14F-4D97-AF65-F5344CB8AC3E}">
        <p14:creationId xmlns:p14="http://schemas.microsoft.com/office/powerpoint/2010/main" val="314952437"/>
      </p:ext>
    </p:extLst>
  </p:cSld>
  <p:clrMapOvr>
    <a:masterClrMapping/>
  </p:clrMapOvr>
  <p:transition>
    <p:fade/>
  </p:transition>
  <p:timing/>
</p:sldLayout>
</file>

<file path=ppt/slideLayouts/slideLayout25.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showMasterSp="0" preserve="1" userDrawn="1">
  <p:cSld name="Branding Slide">
    <p:spTree>
      <p:nvGrpSpPr>
        <p:cNvPr id="1" name=""/>
        <p:cNvGrpSpPr/>
        <p:nvPr/>
      </p:nvGrpSpPr>
      <p:grpSpPr>
        <a:xfrm>
          <a:off x="0" y="0"/>
          <a:ext cx="0" cy="0"/>
        </a:xfrm>
      </p:grpSpPr>
      <p:pic>
        <p:nvPicPr>
          <p:cNvPr id="11" name="Picture 10"/>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475875" y="3108969"/>
            <a:ext cx="4186286" cy="896762"/>
          </a:xfrm>
          <a:prstGeom prst="rect">
            <a:avLst/>
          </a:prstGeom>
        </p:spPr>
      </p:pic>
      <p:sp>
        <p:nvSpPr>
          <p:cNvPr id="12" name="Text Box 3"/>
          <p:cNvSpPr txBox="1">
            <a:spLocks noChangeArrowheads="1"/>
          </p:cNvSpPr>
          <p:nvPr userDrawn="1"/>
        </p:nvSpPr>
        <p:spPr bwMode="blackWhite">
          <a:xfrm>
            <a:off x="198438" y="6980276"/>
            <a:ext cx="11899086" cy="399687"/>
          </a:xfrm>
          <a:prstGeom prst="rect">
            <a:avLst/>
          </a:prstGeom>
          <a:noFill/>
          <a:ln w="12700">
            <a:noFill/>
            <a:miter lim="800000"/>
            <a:headEnd type="none" w="sm" len="sm"/>
            <a:tailEnd type="none" w="sm" len="sm"/>
          </a:ln>
        </p:spPr>
        <p:txBody>
          <a:bodyPr vert="horz" wrap="square" lIns="182880" tIns="146304" rIns="182880" bIns="146304" numCol="1" anchor="t" anchorCtr="0" compatLnSpc="1">
            <a:prstTxWarp prst="textNoShape">
              <a:avLst/>
            </a:prstTxWarp>
            <a:spAutoFit/>
          </a:bodyPr>
          <a:lstStyle>
            <a:defPPr>
              <a:defRPr lang="en-US" smtId="4294967295"/>
            </a:defPPr>
            <a:lvl1pPr marL="0" algn="l" defTabSz="811821" rtl="0" eaLnBrk="1" latinLnBrk="0" hangingPunct="1">
              <a:defRPr sz="1500" kern="1200" smtId="4294967295">
                <a:solidFill>
                  <a:schemeClr val="tx1"/>
                </a:solidFill>
                <a:latin typeface="+mn-lt"/>
                <a:ea typeface="+mn-ea"/>
                <a:cs typeface="+mn-cs"/>
              </a:defRPr>
            </a:lvl1pPr>
            <a:lvl2pPr marL="405911" algn="l" defTabSz="811821" rtl="0" eaLnBrk="1" latinLnBrk="0" hangingPunct="1">
              <a:defRPr sz="1500" kern="1200" smtId="4294967295">
                <a:solidFill>
                  <a:schemeClr val="tx1"/>
                </a:solidFill>
                <a:latin typeface="+mn-lt"/>
                <a:ea typeface="+mn-ea"/>
                <a:cs typeface="+mn-cs"/>
              </a:defRPr>
            </a:lvl2pPr>
            <a:lvl3pPr marL="811821" algn="l" defTabSz="811821" rtl="0" eaLnBrk="1" latinLnBrk="0" hangingPunct="1">
              <a:defRPr sz="1500" kern="1200" smtId="4294967295">
                <a:solidFill>
                  <a:schemeClr val="tx1"/>
                </a:solidFill>
                <a:latin typeface="+mn-lt"/>
                <a:ea typeface="+mn-ea"/>
                <a:cs typeface="+mn-cs"/>
              </a:defRPr>
            </a:lvl3pPr>
            <a:lvl4pPr marL="1217733" algn="l" defTabSz="811821" rtl="0" eaLnBrk="1" latinLnBrk="0" hangingPunct="1">
              <a:defRPr sz="1500" kern="1200" smtId="4294967295">
                <a:solidFill>
                  <a:schemeClr val="tx1"/>
                </a:solidFill>
                <a:latin typeface="+mn-lt"/>
                <a:ea typeface="+mn-ea"/>
                <a:cs typeface="+mn-cs"/>
              </a:defRPr>
            </a:lvl4pPr>
            <a:lvl5pPr marL="1623643" algn="l" defTabSz="811821" rtl="0" eaLnBrk="1" latinLnBrk="0" hangingPunct="1">
              <a:defRPr sz="1500" kern="1200" smtId="4294967295">
                <a:solidFill>
                  <a:schemeClr val="tx1"/>
                </a:solidFill>
                <a:latin typeface="+mn-lt"/>
                <a:ea typeface="+mn-ea"/>
                <a:cs typeface="+mn-cs"/>
              </a:defRPr>
            </a:lvl5pPr>
            <a:lvl6pPr marL="2029556" algn="l" defTabSz="811821" rtl="0" eaLnBrk="1" latinLnBrk="0" hangingPunct="1">
              <a:defRPr sz="1500" kern="1200" smtId="4294967295">
                <a:solidFill>
                  <a:schemeClr val="tx1"/>
                </a:solidFill>
                <a:latin typeface="+mn-lt"/>
                <a:ea typeface="+mn-ea"/>
                <a:cs typeface="+mn-cs"/>
              </a:defRPr>
            </a:lvl6pPr>
            <a:lvl7pPr marL="2435466" algn="l" defTabSz="811821" rtl="0" eaLnBrk="1" latinLnBrk="0" hangingPunct="1">
              <a:defRPr sz="1500" kern="1200" smtId="4294967295">
                <a:solidFill>
                  <a:schemeClr val="tx1"/>
                </a:solidFill>
                <a:latin typeface="+mn-lt"/>
                <a:ea typeface="+mn-ea"/>
                <a:cs typeface="+mn-cs"/>
              </a:defRPr>
            </a:lvl7pPr>
            <a:lvl8pPr marL="2841377" algn="l" defTabSz="811821" rtl="0" eaLnBrk="1" latinLnBrk="0" hangingPunct="1">
              <a:defRPr sz="1500" kern="1200" smtId="4294967295">
                <a:solidFill>
                  <a:schemeClr val="tx1"/>
                </a:solidFill>
                <a:latin typeface="+mn-lt"/>
                <a:ea typeface="+mn-ea"/>
                <a:cs typeface="+mn-cs"/>
              </a:defRPr>
            </a:lvl8pPr>
          </a:lstStyle>
          <a:p>
            <a:pPr defTabSz="932290" eaLnBrk="0" hangingPunct="0"/>
            <a:r>
              <a:rPr lang="en-US" sz="700">
                <a:gradFill>
                  <a:gsLst>
                    <a:gs pos="0">
                      <a:srgbClr val="505050"/>
                    </a:gs>
                    <a:gs pos="100000">
                      <a:srgbClr val="505050"/>
                    </a:gs>
                  </a:gsLst>
                  <a:lin ang="5400000" scaled="0"/>
                  <a:tileRect/>
                </a:gradFill>
                <a:cs typeface="Segoe UI" pitchFamily="34" charset="0"/>
              </a:rPr>
              <a:t>© </a:t>
            </a:r>
            <a:r>
              <a:rPr lang="en-US" sz="700" smtClean="0">
                <a:gradFill>
                  <a:gsLst>
                    <a:gs pos="0">
                      <a:srgbClr val="505050"/>
                    </a:gs>
                    <a:gs pos="100000">
                      <a:srgbClr val="505050"/>
                    </a:gs>
                  </a:gsLst>
                  <a:lin ang="5400000" scaled="0"/>
                  <a:tileRect/>
                </a:gradFill>
                <a:cs typeface="Segoe UI" pitchFamily="34" charset="0"/>
              </a:rPr>
              <a:t>2016 </a:t>
            </a:r>
            <a:r>
              <a:rPr lang="en-US" sz="700">
                <a:gradFill>
                  <a:gsLst>
                    <a:gs pos="0">
                      <a:srgbClr val="505050"/>
                    </a:gs>
                    <a:gs pos="100000">
                      <a:srgbClr val="505050"/>
                    </a:gs>
                  </a:gsLst>
                  <a:lin ang="5400000" scaled="0"/>
                  <a:tileRect/>
                </a:gradFill>
                <a:cs typeface="Segoe UI" pitchFamily="34" charset="0"/>
              </a:rPr>
              <a:t>Microsoft Corporation. All rights reserved. </a:t>
            </a:r>
          </a:p>
        </p:txBody>
      </p:sp>
    </p:spTree>
    <p:extLst>
      <p:ext uri="{BB962C8B-B14F-4D97-AF65-F5344CB8AC3E}">
        <p14:creationId xmlns:p14="http://schemas.microsoft.com/office/powerpoint/2010/main" val="2678003211"/>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reserve="1" userDrawn="1">
  <p:cSld name="Developer Code Layout">
    <p:spTree>
      <p:nvGrpSpPr>
        <p:cNvPr id="1" name=""/>
        <p:cNvGrpSpPr/>
        <p:nvPr/>
      </p:nvGrpSpPr>
      <p:grpSpPr>
        <a:xfrm>
          <a:off x="0" y="0"/>
          <a:ext cx="0" cy="0"/>
        </a:xfrm>
      </p:grpSpPr>
      <p:sp>
        <p:nvSpPr>
          <p:cNvPr id="2" name="Title 1"/>
          <p:cNvSpPr>
            <a:spLocks noGrp="1"/>
          </p:cNvSpPr>
          <p:nvPr>
            <p:ph type="title" hasCustomPrompt="1"/>
          </p:nvPr>
        </p:nvSpPr>
        <p:spPr>
          <a:xfrm>
            <a:off x="201709" y="228600"/>
            <a:ext cx="12344400" cy="579437"/>
          </a:xfrm>
        </p:spPr>
        <p:txBody>
          <a:bodyPr/>
          <a:lstStyle>
            <a:lvl1pPr>
              <a:defRPr baseline="0">
                <a:solidFill>
                  <a:srgbClr val="000000"/>
                </a:solidFill>
              </a:defRPr>
            </a:lvl1pPr>
          </a:lstStyle>
          <a:p>
            <a:r>
              <a:rPr lang="en-US" smtClean="0"/>
              <a:t>Slide for Developer Code</a:t>
            </a:r>
            <a:endParaRPr lang="en-US"/>
          </a:p>
        </p:txBody>
      </p:sp>
      <p:sp>
        <p:nvSpPr>
          <p:cNvPr id="3" name="Rectangle 2"/>
          <p:cNvSpPr/>
          <p:nvPr userDrawn="1"/>
        </p:nvSpPr>
        <p:spPr bwMode="hidden">
          <a:xfrm>
            <a:off x="3" y="1143000"/>
            <a:ext cx="12801600" cy="6424667"/>
          </a:xfrm>
          <a:prstGeom prst="rect">
            <a:avLst/>
          </a:prstGeom>
          <a:solidFill>
            <a:srgbClr val="FFFFFF"/>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0592" tIns="40592" rIns="40592" bIns="40592" numCol="1" spcCol="0" rtlCol="0" fromWordArt="0" anchor="ctr" anchorCtr="0" forceAA="0" compatLnSpc="1">
            <a:prstTxWarp prst="textNoShape">
              <a:avLst/>
            </a:prstTxWarp>
            <a:noAutofit/>
          </a:bodyPr>
          <a:lstStyle>
            <a:defPPr>
              <a:defRPr lang="en-US" smtId="4294967295"/>
            </a:defPPr>
            <a:lvl1pPr marL="0" algn="l" defTabSz="811821" rtl="0" eaLnBrk="1" latinLnBrk="0" hangingPunct="1">
              <a:defRPr sz="1500" kern="1200" smtId="4294967295">
                <a:solidFill>
                  <a:schemeClr val="tx1"/>
                </a:solidFill>
                <a:latin typeface="+mn-lt"/>
                <a:ea typeface="+mn-ea"/>
                <a:cs typeface="+mn-cs"/>
              </a:defRPr>
            </a:lvl1pPr>
            <a:lvl2pPr marL="405911" algn="l" defTabSz="811821" rtl="0" eaLnBrk="1" latinLnBrk="0" hangingPunct="1">
              <a:defRPr sz="1500" kern="1200" smtId="4294967295">
                <a:solidFill>
                  <a:schemeClr val="tx1"/>
                </a:solidFill>
                <a:latin typeface="+mn-lt"/>
                <a:ea typeface="+mn-ea"/>
                <a:cs typeface="+mn-cs"/>
              </a:defRPr>
            </a:lvl2pPr>
            <a:lvl3pPr marL="811821" algn="l" defTabSz="811821" rtl="0" eaLnBrk="1" latinLnBrk="0" hangingPunct="1">
              <a:defRPr sz="1500" kern="1200" smtId="4294967295">
                <a:solidFill>
                  <a:schemeClr val="tx1"/>
                </a:solidFill>
                <a:latin typeface="+mn-lt"/>
                <a:ea typeface="+mn-ea"/>
                <a:cs typeface="+mn-cs"/>
              </a:defRPr>
            </a:lvl3pPr>
            <a:lvl4pPr marL="1217733" algn="l" defTabSz="811821" rtl="0" eaLnBrk="1" latinLnBrk="0" hangingPunct="1">
              <a:defRPr sz="1500" kern="1200" smtId="4294967295">
                <a:solidFill>
                  <a:schemeClr val="tx1"/>
                </a:solidFill>
                <a:latin typeface="+mn-lt"/>
                <a:ea typeface="+mn-ea"/>
                <a:cs typeface="+mn-cs"/>
              </a:defRPr>
            </a:lvl4pPr>
            <a:lvl5pPr marL="1623643" algn="l" defTabSz="811821" rtl="0" eaLnBrk="1" latinLnBrk="0" hangingPunct="1">
              <a:defRPr sz="1500" kern="1200" smtId="4294967295">
                <a:solidFill>
                  <a:schemeClr val="tx1"/>
                </a:solidFill>
                <a:latin typeface="+mn-lt"/>
                <a:ea typeface="+mn-ea"/>
                <a:cs typeface="+mn-cs"/>
              </a:defRPr>
            </a:lvl5pPr>
            <a:lvl6pPr marL="2029556" algn="l" defTabSz="811821" rtl="0" eaLnBrk="1" latinLnBrk="0" hangingPunct="1">
              <a:defRPr sz="1500" kern="1200" smtId="4294967295">
                <a:solidFill>
                  <a:schemeClr val="tx1"/>
                </a:solidFill>
                <a:latin typeface="+mn-lt"/>
                <a:ea typeface="+mn-ea"/>
                <a:cs typeface="+mn-cs"/>
              </a:defRPr>
            </a:lvl6pPr>
            <a:lvl7pPr marL="2435466" algn="l" defTabSz="811821" rtl="0" eaLnBrk="1" latinLnBrk="0" hangingPunct="1">
              <a:defRPr sz="1500" kern="1200" smtId="4294967295">
                <a:solidFill>
                  <a:schemeClr val="tx1"/>
                </a:solidFill>
                <a:latin typeface="+mn-lt"/>
                <a:ea typeface="+mn-ea"/>
                <a:cs typeface="+mn-cs"/>
              </a:defRPr>
            </a:lvl7pPr>
            <a:lvl8pPr marL="2841377" algn="l" defTabSz="811821" rtl="0" eaLnBrk="1" latinLnBrk="0" hangingPunct="1">
              <a:defRPr sz="1500" kern="1200" smtId="4294967295">
                <a:solidFill>
                  <a:schemeClr val="tx1"/>
                </a:solidFill>
                <a:latin typeface="+mn-lt"/>
                <a:ea typeface="+mn-ea"/>
                <a:cs typeface="+mn-cs"/>
              </a:defRPr>
            </a:lvl8pPr>
          </a:lstStyle>
          <a:p>
            <a:pPr algn="ctr" defTabSz="811587" fontAlgn="base">
              <a:spcBef>
                <a:spcPct val="0"/>
              </a:spcBef>
              <a:spcAft>
                <a:spcPct val="0"/>
              </a:spcAft>
            </a:pPr>
            <a:endParaRPr lang="en-US" smtClean="0">
              <a:gradFill>
                <a:gsLst>
                  <a:gs pos="0">
                    <a:srgbClr val="FFFFFF"/>
                  </a:gs>
                  <a:gs pos="100000">
                    <a:srgbClr val="FFFFFF"/>
                  </a:gs>
                </a:gsLst>
                <a:lin ang="5400000" scaled="0"/>
                <a:tileRect/>
              </a:gradFill>
              <a:ea typeface="Segoe UI" pitchFamily="34" charset="0"/>
              <a:cs typeface="Segoe UI" pitchFamily="34" charset="0"/>
            </a:endParaRPr>
          </a:p>
        </p:txBody>
      </p:sp>
      <p:sp>
        <p:nvSpPr>
          <p:cNvPr id="5" name="Text Placeholder 4"/>
          <p:cNvSpPr>
            <a:spLocks noGrp="1"/>
          </p:cNvSpPr>
          <p:nvPr>
            <p:ph type="body" sz="quarter" idx="10"/>
          </p:nvPr>
        </p:nvSpPr>
        <p:spPr>
          <a:xfrm>
            <a:off x="201706" y="1022229"/>
            <a:ext cx="12344400" cy="1712777"/>
          </a:xfrm>
        </p:spPr>
        <p:txBody>
          <a:bodyPr lIns="0"/>
          <a:lstStyle>
            <a:lvl1pPr marL="0" indent="0">
              <a:buNone/>
              <a:defRPr sz="2900">
                <a:solidFill>
                  <a:srgbClr val="000000"/>
                </a:solidFill>
                <a:latin typeface="Segoe UI" pitchFamily="34" charset="0"/>
                <a:cs typeface="Segoe UI" pitchFamily="34" charset="0"/>
              </a:defRPr>
            </a:lvl1pPr>
            <a:lvl2pPr marL="301627" indent="0">
              <a:buNone/>
              <a:defRPr>
                <a:solidFill>
                  <a:srgbClr val="000000"/>
                </a:solidFill>
                <a:latin typeface="Segoe UI" pitchFamily="34" charset="0"/>
                <a:cs typeface="Segoe UI" pitchFamily="34" charset="0"/>
              </a:defRPr>
            </a:lvl2pPr>
            <a:lvl3pPr marL="508819" indent="0">
              <a:buNone/>
              <a:defRPr>
                <a:solidFill>
                  <a:srgbClr val="000000"/>
                </a:solidFill>
                <a:latin typeface="Segoe UI" pitchFamily="34" charset="0"/>
                <a:cs typeface="Segoe UI" pitchFamily="34" charset="0"/>
              </a:defRPr>
            </a:lvl3pPr>
            <a:lvl4pPr marL="708964" indent="0">
              <a:buNone/>
              <a:defRPr>
                <a:solidFill>
                  <a:srgbClr val="000000"/>
                </a:solidFill>
                <a:latin typeface="Segoe UI" pitchFamily="34" charset="0"/>
                <a:cs typeface="Segoe UI" pitchFamily="34" charset="0"/>
              </a:defRPr>
            </a:lvl4pPr>
            <a:lvl5pPr marL="914746" indent="0">
              <a:buNone/>
              <a:defRPr>
                <a:solidFill>
                  <a:srgbClr val="000000"/>
                </a:soli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92493617"/>
      </p:ext>
    </p:extLst>
  </p:cSld>
  <p:clrMapOvr>
    <a:masterClrMapping/>
  </p:clrMapOvr>
  <p:transition>
    <p:fade/>
  </p:transition>
  <p:timing/>
</p:sldLayout>
</file>

<file path=ppt/slideLayouts/slideLayout27.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xfrm>
      </p:grpSpPr>
      <p:sp>
        <p:nvSpPr>
          <p:cNvPr id="6" name="Text Placeholder 5"/>
          <p:cNvSpPr>
            <a:spLocks noGrp="1"/>
          </p:cNvSpPr>
          <p:nvPr>
            <p:ph type="body" sz="quarter" idx="10" hasCustomPrompt="1"/>
          </p:nvPr>
        </p:nvSpPr>
        <p:spPr bwMode="white">
          <a:xfrm>
            <a:off x="201706" y="1022229"/>
            <a:ext cx="12344400" cy="2172903"/>
          </a:xfrm>
          <a:prstGeom prst="rect">
            <a:avLst/>
          </a:prstGeom>
        </p:spPr>
        <p:txBody>
          <a:bodyPr/>
          <a:lstStyle>
            <a:lvl1pPr marL="252851" indent="-252851">
              <a:buClr>
                <a:schemeClr val="tx1"/>
              </a:buClr>
              <a:buSzPct val="90000"/>
              <a:buFont typeface="Arial" pitchFamily="34" charset="0"/>
              <a:buChar char="•"/>
              <a:defRPr sz="2800">
                <a:gradFill>
                  <a:gsLst>
                    <a:gs pos="1250">
                      <a:schemeClr val="tx1"/>
                    </a:gs>
                    <a:gs pos="100000">
                      <a:schemeClr val="tx1"/>
                    </a:gs>
                  </a:gsLst>
                  <a:lin ang="5400000" scaled="0"/>
                  <a:tileRect/>
                </a:gradFill>
                <a:latin typeface="Segoe UI" pitchFamily="34" charset="0"/>
                <a:ea typeface="Segoe UI" pitchFamily="34" charset="0"/>
                <a:cs typeface="Segoe UI" pitchFamily="34" charset="0"/>
              </a:defRPr>
            </a:lvl1pPr>
            <a:lvl2pPr marL="497411" indent="-244561">
              <a:buClr>
                <a:schemeClr val="tx1"/>
              </a:buClr>
              <a:buSzPct val="90000"/>
              <a:buFont typeface="Arial" pitchFamily="34" charset="0"/>
              <a:buChar char="•"/>
              <a:defRPr sz="2200">
                <a:gradFill>
                  <a:gsLst>
                    <a:gs pos="1250">
                      <a:schemeClr val="tx1"/>
                    </a:gs>
                    <a:gs pos="100000">
                      <a:schemeClr val="tx1"/>
                    </a:gs>
                  </a:gsLst>
                  <a:lin ang="5400000" scaled="0"/>
                  <a:tileRect/>
                </a:gradFill>
                <a:latin typeface="Segoe UI" pitchFamily="34" charset="0"/>
                <a:ea typeface="Segoe UI" pitchFamily="34" charset="0"/>
                <a:cs typeface="Segoe UI" pitchFamily="34" charset="0"/>
              </a:defRPr>
            </a:lvl2pPr>
            <a:lvl3pPr marL="750262" indent="-252851">
              <a:buClr>
                <a:schemeClr val="tx1"/>
              </a:buClr>
              <a:buSzPct val="90000"/>
              <a:buFont typeface="Arial" pitchFamily="34" charset="0"/>
              <a:buChar char="•"/>
              <a:defRPr sz="2200">
                <a:gradFill>
                  <a:gsLst>
                    <a:gs pos="1250">
                      <a:schemeClr val="tx1"/>
                    </a:gs>
                    <a:gs pos="100000">
                      <a:schemeClr val="tx1"/>
                    </a:gs>
                  </a:gsLst>
                  <a:lin ang="5400000" scaled="0"/>
                  <a:tileRect/>
                </a:gradFill>
                <a:latin typeface="Segoe UI" pitchFamily="34" charset="0"/>
                <a:ea typeface="Segoe UI" pitchFamily="34" charset="0"/>
                <a:cs typeface="Segoe UI" pitchFamily="34" charset="0"/>
              </a:defRPr>
            </a:lvl3pPr>
            <a:lvl4pPr marL="949227" indent="-198965">
              <a:buClr>
                <a:schemeClr val="tx1"/>
              </a:buClr>
              <a:buSzPct val="90000"/>
              <a:buFont typeface="Arial" pitchFamily="34" charset="0"/>
              <a:buChar char="•"/>
              <a:defRPr sz="2200">
                <a:gradFill>
                  <a:gsLst>
                    <a:gs pos="1250">
                      <a:schemeClr val="tx1"/>
                    </a:gs>
                    <a:gs pos="100000">
                      <a:schemeClr val="tx1"/>
                    </a:gs>
                  </a:gsLst>
                  <a:lin ang="5400000" scaled="0"/>
                  <a:tileRect/>
                </a:gradFill>
                <a:latin typeface="Segoe UI" pitchFamily="34" charset="0"/>
                <a:ea typeface="Segoe UI" pitchFamily="34" charset="0"/>
                <a:cs typeface="Segoe UI" pitchFamily="34" charset="0"/>
              </a:defRPr>
            </a:lvl4pPr>
            <a:lvl5pPr marL="1148191" indent="-198965">
              <a:buClr>
                <a:schemeClr val="tx1"/>
              </a:buClr>
              <a:buSzPct val="90000"/>
              <a:buFont typeface="Arial" pitchFamily="34" charset="0"/>
              <a:buChar char="•"/>
              <a:defRPr sz="2200">
                <a:gradFill>
                  <a:gsLst>
                    <a:gs pos="1250">
                      <a:schemeClr val="tx1"/>
                    </a:gs>
                    <a:gs pos="100000">
                      <a:schemeClr val="tx1"/>
                    </a:gs>
                  </a:gsLst>
                  <a:lin ang="5400000" scaled="0"/>
                  <a:tileRect/>
                </a:gradFill>
                <a:latin typeface="Segoe UI" pitchFamily="34" charset="0"/>
                <a:ea typeface="Segoe UI" pitchFamily="34" charset="0"/>
                <a:cs typeface="Segoe UI" pitchFamily="34" charset="0"/>
              </a:defRPr>
            </a:lvl5pPr>
          </a:lstStyle>
          <a:p>
            <a:pPr lvl="0"/>
            <a:r>
              <a:rPr lang="en-US" smtClean="0"/>
              <a:t>Use this Layout for Speaker Notes slides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6"/>
          <p:cNvSpPr>
            <a:spLocks noGrp="1"/>
          </p:cNvSpPr>
          <p:nvPr>
            <p:ph type="body" sz="quarter" idx="11" hasCustomPrompt="1"/>
          </p:nvPr>
        </p:nvSpPr>
        <p:spPr>
          <a:xfrm>
            <a:off x="2" y="7070728"/>
            <a:ext cx="12801601" cy="701675"/>
          </a:xfrm>
          <a:prstGeom prst="rect">
            <a:avLst/>
          </a:prstGeom>
          <a:solidFill>
            <a:srgbClr val="FFFF99"/>
          </a:solidFill>
        </p:spPr>
        <p:txBody>
          <a:bodyPr wrap="square" lIns="135304" tIns="67652" rIns="135304" bIns="67652" anchor="b" anchorCtr="0">
            <a:noAutofit/>
          </a:bodyPr>
          <a:lstStyle>
            <a:lvl1pPr algn="r">
              <a:buFont typeface="Arial" pitchFamily="34" charset="0"/>
              <a:buNone/>
              <a:defRPr sz="3200" spc="-45" baseline="0">
                <a:gradFill>
                  <a:gsLst>
                    <a:gs pos="0">
                      <a:srgbClr val="000000"/>
                    </a:gs>
                    <a:gs pos="100000">
                      <a:srgbClr val="000000"/>
                    </a:gs>
                  </a:gsLst>
                  <a:lin ang="5400000" scaled="0"/>
                  <a:tileRect/>
                </a:gradFill>
                <a:latin typeface="Segoe UI" pitchFamily="34" charset="0"/>
                <a:ea typeface="Segoe UI" pitchFamily="34" charset="0"/>
                <a:cs typeface="Segoe UI" pitchFamily="34" charset="0"/>
              </a:defRPr>
            </a:lvl1pPr>
          </a:lstStyle>
          <a:p>
            <a:pPr lvl="0"/>
            <a:r>
              <a:rPr lang="en-US"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tileRect/>
                </a:gradFill>
                <a:latin typeface="Segoe UI" pitchFamily="34" charset="0"/>
                <a:ea typeface="Segoe UI" pitchFamily="34" charset="0"/>
                <a:cs typeface="Segoe UI" pitchFamily="34" charset="0"/>
              </a:defRPr>
            </a:lvl1pPr>
          </a:lstStyle>
          <a:p>
            <a:r>
              <a:rPr lang="en-US" smtClean="0"/>
              <a:t>Click to edit Master title style</a:t>
            </a:r>
            <a:endParaRPr lang="en-US"/>
          </a:p>
        </p:txBody>
      </p:sp>
    </p:spTree>
    <p:extLst>
      <p:ext uri="{BB962C8B-B14F-4D97-AF65-F5344CB8AC3E}">
        <p14:creationId xmlns:p14="http://schemas.microsoft.com/office/powerpoint/2010/main" val="1393414121"/>
      </p:ext>
    </p:extLst>
  </p:cSld>
  <p:clrMapOvr>
    <a:overrideClrMapping bg1="dk1" tx1="lt1" bg2="dk2" tx2="lt2" accent1="accent1" accent2="accent2" accent3="accent3" accent4="accent4" accent5="accent5" accent6="accent6" hlink="hlink" folHlink="folHlink"/>
  </p:clrMapOvr>
  <p:transition>
    <p:fade/>
  </p:transition>
  <p:timing/>
</p:sldLayout>
</file>

<file path=ppt/slideLayouts/slideLayout28.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userDrawn="1">
  <p:cSld name="4_Title Only">
    <p:spTree>
      <p:nvGrpSpPr>
        <p:cNvPr id="1" name=""/>
        <p:cNvGrpSpPr/>
        <p:nvPr/>
      </p:nvGrpSpPr>
      <p:grpSpPr>
        <a:xfrm>
          <a:off x="0" y="0"/>
          <a:ext cx="0" cy="0"/>
        </a:xfrm>
      </p:grpSpPr>
      <p:sp>
        <p:nvSpPr>
          <p:cNvPr id="2" name="Title 1"/>
          <p:cNvSpPr>
            <a:spLocks noGrp="1"/>
          </p:cNvSpPr>
          <p:nvPr>
            <p:ph type="title"/>
          </p:nvPr>
        </p:nvSpPr>
        <p:spPr>
          <a:xfrm>
            <a:off x="192024" y="301752"/>
            <a:ext cx="12425426" cy="387798"/>
          </a:xfrm>
        </p:spPr>
        <p:txBody>
          <a:bodyPr vert="horz" wrap="square" lIns="0" tIns="0" rIns="0" bIns="0" rtlCol="0" anchor="t">
            <a:spAutoFit/>
          </a:bodyPr>
          <a:lstStyle>
            <a:lvl1pPr>
              <a:defRPr lang="en-US"/>
            </a:lvl1pPr>
          </a:lstStyle>
          <a:p>
            <a:pPr lvl="0"/>
            <a:r>
              <a:rPr lang="en-US" smtClean="0"/>
              <a:t>Click to edit Master title style</a:t>
            </a:r>
            <a:endParaRPr lang="en-US"/>
          </a:p>
        </p:txBody>
      </p:sp>
    </p:spTree>
    <p:extLst>
      <p:ext uri="{BB962C8B-B14F-4D97-AF65-F5344CB8AC3E}">
        <p14:creationId xmlns:p14="http://schemas.microsoft.com/office/powerpoint/2010/main" val="1558137720"/>
      </p:ext>
    </p:extLst>
  </p:cSld>
  <p:clrMapOvr>
    <a:masterClrMapping/>
  </p:clrMapOvr>
  <p:transition>
    <p:fade/>
  </p:transition>
  <p:timing/>
</p:sldLayout>
</file>

<file path=ppt/slideLayouts/slideLayout29.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reserve="1" userDrawn="1">
  <p:cSld name="Title Only">
    <p:spTree>
      <p:nvGrpSpPr>
        <p:cNvPr id="1" name=""/>
        <p:cNvGrpSpPr/>
        <p:nvPr/>
      </p:nvGrpSpPr>
      <p:grpSpPr>
        <a:xfrm>
          <a:off x="0" y="0"/>
          <a:ext cx="0" cy="0"/>
        </a:xfrm>
      </p:grpSpPr>
      <p:sp>
        <p:nvSpPr>
          <p:cNvPr id="2" name="Title 1"/>
          <p:cNvSpPr>
            <a:spLocks noGrp="1"/>
          </p:cNvSpPr>
          <p:nvPr>
            <p:ph type="title"/>
          </p:nvPr>
        </p:nvSpPr>
        <p:spPr>
          <a:xfrm>
            <a:off x="192024" y="301752"/>
            <a:ext cx="8229600" cy="387798"/>
          </a:xfrm>
        </p:spPr>
        <p:txBody>
          <a:bodyPr vert="horz" wrap="square" lIns="0" tIns="0" rIns="0" bIns="0" rtlCol="0" anchor="t">
            <a:spAutoFit/>
          </a:bodyPr>
          <a:lstStyle>
            <a:lvl1pPr>
              <a:defRPr lang="en-US"/>
            </a:lvl1pPr>
          </a:lstStyle>
          <a:p>
            <a:pPr lvl="0"/>
            <a:r>
              <a:rPr lang="en-US" smtClean="0"/>
              <a:t>Click to edit Master title style</a:t>
            </a:r>
            <a:endParaRPr lang="en-US"/>
          </a:p>
        </p:txBody>
      </p:sp>
      <p:sp>
        <p:nvSpPr>
          <p:cNvPr id="6" name="Text Placeholder 5"/>
          <p:cNvSpPr>
            <a:spLocks noGrp="1"/>
          </p:cNvSpPr>
          <p:nvPr>
            <p:ph type="body" sz="quarter" idx="13" hasCustomPrompt="1"/>
          </p:nvPr>
        </p:nvSpPr>
        <p:spPr>
          <a:xfrm>
            <a:off x="6477000" y="0"/>
            <a:ext cx="6134912" cy="493776"/>
          </a:xfrm>
        </p:spPr>
        <p:txBody>
          <a:bodyPr vert="horz" lIns="18288" tIns="45720" rIns="91440" bIns="45720" rtlCol="0" anchor="ctr">
            <a:normAutofit/>
          </a:bodyPr>
          <a:lstStyle>
            <a:lvl1pPr marL="238796" indent="-238796" algn="r">
              <a:buFontTx/>
              <a:buNone/>
              <a:defRPr lang="en-US" sz="1100">
                <a:solidFill>
                  <a:schemeClr val="tx1"/>
                </a:solidFill>
                <a:latin typeface="+mn-lt"/>
              </a:defRPr>
            </a:lvl1pPr>
          </a:lstStyle>
          <a:p>
            <a:pPr marL="0" lvl="0" indent="0" algn="r">
              <a:spcBef>
                <a:spcPct val="0"/>
              </a:spcBef>
              <a:buClr>
                <a:schemeClr val="accent1"/>
              </a:buClr>
              <a:buSzPct val="70000"/>
            </a:pPr>
            <a:r>
              <a:rPr lang="en-US" smtClean="0"/>
              <a:t>Click here to add text</a:t>
            </a:r>
            <a:endParaRPr lang="en-US"/>
          </a:p>
        </p:txBody>
      </p:sp>
    </p:spTree>
    <p:extLst>
      <p:ext uri="{BB962C8B-B14F-4D97-AF65-F5344CB8AC3E}">
        <p14:creationId xmlns:p14="http://schemas.microsoft.com/office/powerpoint/2010/main" val="11474239"/>
      </p:ext>
    </p:extLst>
  </p:cSld>
  <p:clrMapOvr>
    <a:masterClrMapping/>
  </p:clrMapOvr>
  <p:transition>
    <p:fade/>
  </p:transition>
  <p:timing/>
</p:sldLayout>
</file>

<file path=ppt/slideLayouts/slideLayout3.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p:txBody>
          <a:bodyPr anchor="t"/>
          <a:lstStyle>
            <a:lvl1pPr algn="l">
              <a:defRPr sz="4000" b="1" cap="all" smtId="4294967295"/>
            </a:lvl1pPr>
          </a:lstStyle>
          <a:p>
            <a:r>
              <a:rPr lang="en-US" smtClean="0" smtId="4294967295"/>
              <a:t>Click to edit Master title style</a:t>
            </a:r>
            <a:endParaRPr lang="en-US" smtId="4294967295"/>
          </a:p>
        </p:txBody>
      </p:sp>
      <p:sp>
        <p:nvSpPr>
          <p:cNvPr id="3" name="Text Placeholder 2"/>
          <p:cNvSpPr>
            <a:spLocks noGrp="1"/>
          </p:cNvSpPr>
          <p:nvPr>
            <p:ph type="body" idx="1"/>
          </p:nvPr>
        </p:nvSpPr>
        <p:spPr/>
        <p:txBody>
          <a:bodyPr anchor="b"/>
          <a:lstStyle>
            <a:lvl1pPr marL="0" indent="0">
              <a:buNone/>
              <a:defRPr sz="2000" smtId="4294967295">
                <a:solidFill>
                  <a:schemeClr val="tx1">
                    <a:tint val="75000"/>
                  </a:schemeClr>
                </a:solidFill>
              </a:defRPr>
            </a:lvl1pPr>
            <a:lvl2pPr marL="457200" indent="0">
              <a:buNone/>
              <a:defRPr sz="1800" smtId="4294967295">
                <a:solidFill>
                  <a:schemeClr val="tx1">
                    <a:tint val="75000"/>
                  </a:schemeClr>
                </a:solidFill>
              </a:defRPr>
            </a:lvl2pPr>
            <a:lvl3pPr marL="914400" indent="0">
              <a:buNone/>
              <a:defRPr sz="1600" smtId="4294967295">
                <a:solidFill>
                  <a:schemeClr val="tx1">
                    <a:tint val="75000"/>
                  </a:schemeClr>
                </a:solidFill>
              </a:defRPr>
            </a:lvl3pPr>
            <a:lvl4pPr marL="1371600" indent="0">
              <a:buNone/>
              <a:defRPr sz="1400" smtId="4294967295">
                <a:solidFill>
                  <a:schemeClr val="tx1">
                    <a:tint val="75000"/>
                  </a:schemeClr>
                </a:solidFill>
              </a:defRPr>
            </a:lvl4pPr>
            <a:lvl5pPr marL="1828800" indent="0">
              <a:buNone/>
              <a:defRPr sz="1400" smtId="4294967295">
                <a:solidFill>
                  <a:schemeClr val="tx1">
                    <a:tint val="75000"/>
                  </a:schemeClr>
                </a:solidFill>
              </a:defRPr>
            </a:lvl5pPr>
            <a:lvl6pPr marL="2286000" indent="0">
              <a:buNone/>
              <a:defRPr sz="1400" smtId="4294967295">
                <a:solidFill>
                  <a:schemeClr val="tx1">
                    <a:tint val="75000"/>
                  </a:schemeClr>
                </a:solidFill>
              </a:defRPr>
            </a:lvl6pPr>
            <a:lvl7pPr marL="2743200" indent="0">
              <a:buNone/>
              <a:defRPr sz="1400" smtId="4294967295">
                <a:solidFill>
                  <a:schemeClr val="tx1">
                    <a:tint val="75000"/>
                  </a:schemeClr>
                </a:solidFill>
              </a:defRPr>
            </a:lvl7pPr>
            <a:lvl8pPr marL="3200400" indent="0">
              <a:buNone/>
              <a:defRPr sz="1400" smtId="4294967295">
                <a:solidFill>
                  <a:schemeClr val="tx1">
                    <a:tint val="75000"/>
                  </a:schemeClr>
                </a:solidFill>
              </a:defRPr>
            </a:lvl8pPr>
            <a:lvl9pPr marL="3657600" indent="0">
              <a:buNone/>
              <a:defRPr sz="1400" smtId="4294967295">
                <a:solidFill>
                  <a:schemeClr val="tx1">
                    <a:tint val="75000"/>
                  </a:schemeClr>
                </a:solidFill>
              </a:defRPr>
            </a:lvl9pPr>
          </a:lstStyle>
          <a:p>
            <a:r>
              <a:rPr lang="en-US" smtClean="0" smtId="4294967295"/>
              <a:t>Click to edit Master text styles</a:t>
            </a:r>
          </a:p>
        </p:txBody>
      </p:sp>
      <p:sp>
        <p:nvSpPr>
          <p:cNvPr id="4" name="Date Placeholder 3"/>
          <p:cNvSpPr>
            <a:spLocks noGrp="1"/>
          </p:cNvSpPr>
          <p:nvPr>
            <p:ph type="dt" sz="half" idx="2"/>
          </p:nvPr>
        </p:nvSpPr>
        <p:spPr/>
        <p:txBody>
          <a:bodyPr/>
          <a:lstStyle/>
          <a:p>
            <a:fld id="{E8FD0B7A-F5DD-4F40-B4CB-3B2C354B893A}" type="datetimeFigureOut">
              <a:rPr lang="en-US" smtClean="0" smtId="4294967295"/>
              <a:t>Date</a:t>
            </a:fld>
            <a:endParaRPr lang="en-US" smtId="4294967295"/>
          </a:p>
        </p:txBody>
      </p:sp>
      <p:sp>
        <p:nvSpPr>
          <p:cNvPr id="5" name="Footer Placeholder 4"/>
          <p:cNvSpPr>
            <a:spLocks noGrp="1"/>
          </p:cNvSpPr>
          <p:nvPr>
            <p:ph type="ftr" sz="quarter" idx="3"/>
          </p:nvPr>
        </p:nvSpPr>
        <p:spPr/>
        <p:txBody>
          <a:bodyPr/>
          <a:lstStyle/>
          <a:p>
            <a:endParaRPr lang="en-US" smtId="4294967295"/>
          </a:p>
        </p:txBody>
      </p:sp>
      <p:sp>
        <p:nvSpPr>
          <p:cNvPr id="6" name="Slide Number Placeholder 5"/>
          <p:cNvSpPr>
            <a:spLocks noGrp="1"/>
          </p:cNvSpPr>
          <p:nvPr>
            <p:ph type="sldNum" sz="quarter" idx="4"/>
          </p:nvPr>
        </p:nvSpPr>
        <p:spPr/>
        <p:txBody>
          <a:bodyPr/>
          <a:lstStyle/>
          <a:p>
            <a:fld id="{93AE1883-0942-4AA3-9DB2-9C7C3A0314B1}" type="slidenum">
              <a:rPr lang="en-US" smtClean="0" smtId="4294967295"/>
              <a:t>‹#›</a:t>
            </a:fld>
            <a:endParaRPr lang="en-US" smtId="4294967295"/>
          </a:p>
        </p:txBody>
      </p:sp>
    </p:spTree>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reserve="1" userDrawn="1">
  <p:cSld name="Tiny Title">
    <p:spTree>
      <p:nvGrpSpPr>
        <p:cNvPr id="1" name=""/>
        <p:cNvGrpSpPr/>
        <p:nvPr/>
      </p:nvGrpSpPr>
      <p:grpSpPr>
        <a:xfrm>
          <a:off x="0" y="0"/>
          <a:ext cx="0" cy="0"/>
        </a:xfrm>
      </p:grpSpPr>
      <p:sp>
        <p:nvSpPr>
          <p:cNvPr id="2" name="Title 1"/>
          <p:cNvSpPr>
            <a:spLocks noGrp="1"/>
          </p:cNvSpPr>
          <p:nvPr>
            <p:ph type="title" hasCustomPrompt="1"/>
          </p:nvPr>
        </p:nvSpPr>
        <p:spPr>
          <a:xfrm>
            <a:off x="192024" y="301752"/>
            <a:ext cx="8178516" cy="386898"/>
          </a:xfrm>
        </p:spPr>
        <p:txBody>
          <a:bodyPr lIns="0" rIns="0"/>
          <a:lstStyle>
            <a:lvl1pPr algn="l" defTabSz="811821" rtl="0" eaLnBrk="1" latinLnBrk="0" hangingPunct="1">
              <a:lnSpc>
                <a:spcPct val="90000"/>
              </a:lnSpc>
              <a:spcBef>
                <a:spcPct val="0"/>
              </a:spcBef>
              <a:buNone/>
              <a:defRPr lang="en-US" sz="1800" b="0" kern="1200" cap="none" spc="-88" baseline="0">
                <a:ln w="3175">
                  <a:noFill/>
                </a:ln>
                <a:solidFill>
                  <a:srgbClr val="000000"/>
                </a:solidFill>
                <a:latin typeface="+mj-lt"/>
                <a:ea typeface="+mn-ea"/>
                <a:cs typeface="Segoe UI" pitchFamily="34" charset="0"/>
              </a:defRPr>
            </a:lvl1pPr>
          </a:lstStyle>
          <a:p>
            <a:r>
              <a:rPr lang="en-US" smtClean="0"/>
              <a:t>Tiny Title</a:t>
            </a:r>
            <a:endParaRPr lang="en-US"/>
          </a:p>
        </p:txBody>
      </p:sp>
      <p:sp>
        <p:nvSpPr>
          <p:cNvPr id="7" name="Text Placeholder 6"/>
          <p:cNvSpPr>
            <a:spLocks noGrp="1"/>
          </p:cNvSpPr>
          <p:nvPr>
            <p:ph type="body" sz="quarter" idx="13" hasCustomPrompt="1"/>
          </p:nvPr>
        </p:nvSpPr>
        <p:spPr>
          <a:xfrm>
            <a:off x="6477000" y="301752"/>
            <a:ext cx="6134972" cy="493776"/>
          </a:xfrm>
        </p:spPr>
        <p:txBody>
          <a:bodyPr vert="horz" wrap="square" lIns="18288" tIns="45720" rIns="91440" bIns="45720" rtlCol="0" anchor="ctr">
            <a:normAutofit/>
          </a:bodyPr>
          <a:lstStyle>
            <a:lvl1pPr marL="238796" indent="-238796" algn="r">
              <a:buFontTx/>
              <a:buNone/>
              <a:defRPr lang="en-US" sz="1100">
                <a:solidFill>
                  <a:schemeClr val="tx1"/>
                </a:solidFill>
                <a:latin typeface="+mn-lt"/>
              </a:defRPr>
            </a:lvl1pPr>
          </a:lstStyle>
          <a:p>
            <a:pPr marL="0" lvl="0" indent="0" algn="r">
              <a:spcBef>
                <a:spcPct val="0"/>
              </a:spcBef>
              <a:buClr>
                <a:schemeClr val="accent1"/>
              </a:buClr>
              <a:buSzPct val="70000"/>
            </a:pPr>
            <a:r>
              <a:rPr lang="en-US" smtClean="0"/>
              <a:t>Presenter: First Name, Last Name</a:t>
            </a:r>
            <a:endParaRPr lang="en-US"/>
          </a:p>
        </p:txBody>
      </p:sp>
    </p:spTree>
    <p:extLst>
      <p:ext uri="{BB962C8B-B14F-4D97-AF65-F5344CB8AC3E}">
        <p14:creationId xmlns:p14="http://schemas.microsoft.com/office/powerpoint/2010/main" val="3852860074"/>
      </p:ext>
    </p:extLst>
  </p:cSld>
  <p:clrMapOvr>
    <a:masterClrMapping/>
  </p:clrMapOvr>
  <p:transition>
    <p:fade/>
  </p:transition>
  <p:timing/>
</p:sldLayout>
</file>

<file path=ppt/slideLayouts/slideLayout31.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userDrawn="1">
  <p:cSld name="Title and content with colored header">
    <p:spTree>
      <p:nvGrpSpPr>
        <p:cNvPr id="1" name=""/>
        <p:cNvGrpSpPr/>
        <p:nvPr/>
      </p:nvGrpSpPr>
      <p:grpSpPr>
        <a:xfrm>
          <a:off x="0" y="0"/>
          <a:ext cx="0" cy="0"/>
        </a:xfrm>
      </p:grpSpPr>
      <p:sp>
        <p:nvSpPr>
          <p:cNvPr id="5" name="Text Placeholder 4"/>
          <p:cNvSpPr>
            <a:spLocks noGrp="1"/>
          </p:cNvSpPr>
          <p:nvPr>
            <p:ph type="body" sz="quarter" idx="10"/>
          </p:nvPr>
        </p:nvSpPr>
        <p:spPr>
          <a:xfrm>
            <a:off x="192024" y="998751"/>
            <a:ext cx="12417739" cy="1174623"/>
          </a:xfrm>
          <a:prstGeom prst="rect">
            <a:avLst/>
          </a:prstGeom>
        </p:spPr>
        <p:txBody>
          <a:bodyPr>
            <a:noAutofit/>
          </a:bodyPr>
          <a:lstStyle>
            <a:lvl1pPr marL="0" indent="0">
              <a:buNone/>
              <a:defRPr>
                <a:solidFill>
                  <a:schemeClr val="accent2"/>
                </a:solidFill>
              </a:defRPr>
            </a:lvl1pPr>
            <a:lvl2pPr marL="137386" indent="-137386">
              <a:spcBef>
                <a:spcPts val="400"/>
              </a:spcBef>
              <a:defRPr lang="en-US" sz="1200" kern="1200" smtClean="0">
                <a:solidFill>
                  <a:schemeClr val="tx2"/>
                </a:solidFill>
                <a:latin typeface="+mn-lt"/>
                <a:ea typeface="+mn-ea"/>
                <a:cs typeface="+mn-cs"/>
              </a:defRPr>
            </a:lvl2pPr>
            <a:lvl3pPr marL="288925" indent="-171450">
              <a:spcBef>
                <a:spcPts val="500"/>
              </a:spcBef>
              <a:defRPr lang="en-US" sz="1100" kern="1200" smtClean="0">
                <a:solidFill>
                  <a:schemeClr val="tx2"/>
                </a:solidFill>
                <a:latin typeface="+mn-lt"/>
                <a:ea typeface="+mn-ea"/>
                <a:cs typeface="+mn-cs"/>
              </a:defRPr>
            </a:lvl3pPr>
            <a:lvl4pPr marL="404812" indent="-171450">
              <a:spcBef>
                <a:spcPts val="400"/>
              </a:spcBef>
              <a:defRPr lang="en-US" sz="1050" kern="1200" smtClean="0">
                <a:solidFill>
                  <a:schemeClr val="tx2"/>
                </a:solidFill>
                <a:latin typeface="+mn-lt"/>
                <a:ea typeface="+mn-ea"/>
                <a:cs typeface="+mn-cs"/>
              </a:defRPr>
            </a:lvl4pPr>
            <a:lvl5pPr marL="511175" indent="-171450">
              <a:defRPr lang="en-US" sz="1000" kern="1200">
                <a:solidFill>
                  <a:schemeClr val="tx2"/>
                </a:solidFill>
                <a:latin typeface="+mn-lt"/>
                <a:ea typeface="+mn-ea"/>
                <a:cs typeface="+mn-cs"/>
              </a:defRPr>
            </a:lvl5pPr>
          </a:lstStyle>
          <a:p>
            <a:pPr lvl="0"/>
            <a:r>
              <a:rPr lang="en-US" smtClean="0"/>
              <a:t>Click to edit Master text styles</a:t>
            </a:r>
          </a:p>
          <a:p>
            <a:pPr lvl="1"/>
            <a:r>
              <a:rPr lang="en-US" smtClean="0"/>
              <a:t>Second level</a:t>
            </a:r>
          </a:p>
        </p:txBody>
      </p:sp>
      <p:sp>
        <p:nvSpPr>
          <p:cNvPr id="7" name="Title 1"/>
          <p:cNvSpPr>
            <a:spLocks noGrp="1"/>
          </p:cNvSpPr>
          <p:nvPr>
            <p:ph type="title"/>
          </p:nvPr>
        </p:nvSpPr>
        <p:spPr>
          <a:xfrm>
            <a:off x="192024" y="301752"/>
            <a:ext cx="12417739" cy="387798"/>
          </a:xfrm>
          <a:prstGeom prst="rect">
            <a:avLst/>
          </a:prstGeom>
        </p:spPr>
        <p:txBody>
          <a:bodyPr vert="horz" wrap="square" lIns="0" tIns="0" rIns="0" bIns="0" rtlCol="0" anchor="t">
            <a:spAutoFit/>
          </a:bodyPr>
          <a:lstStyle>
            <a:lvl1pPr>
              <a:defRPr lang="en-US"/>
            </a:lvl1pPr>
          </a:lstStyle>
          <a:p>
            <a:pPr lvl="0"/>
            <a:r>
              <a:rPr lang="en-US" smtClean="0"/>
              <a:t>Click to edit Master title style</a:t>
            </a:r>
            <a:endParaRPr lang="en-US"/>
          </a:p>
        </p:txBody>
      </p:sp>
    </p:spTree>
    <p:extLst>
      <p:ext uri="{BB962C8B-B14F-4D97-AF65-F5344CB8AC3E}">
        <p14:creationId xmlns:p14="http://schemas.microsoft.com/office/powerpoint/2010/main" val="944178529"/>
      </p:ext>
    </p:extLst>
  </p:cSld>
  <p:clrMapOvr>
    <a:masterClrMapping/>
  </p:clrMapOvr>
  <p:transition>
    <p:fade/>
  </p:transition>
  <p:timing/>
</p:sldLayout>
</file>

<file path=ppt/slideLayouts/slideLayout32.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reserve="1" userDrawn="1">
  <p:cSld name="Title &amp; Non-bulleted text">
    <p:spTree>
      <p:nvGrpSpPr>
        <p:cNvPr id="1" name=""/>
        <p:cNvGrpSpPr/>
        <p:nvPr/>
      </p:nvGrpSpPr>
      <p:grpSpPr>
        <a:xfrm>
          <a:off x="0" y="0"/>
          <a:ext cx="0" cy="0"/>
        </a:xfrm>
      </p:grpSpPr>
      <p:sp>
        <p:nvSpPr>
          <p:cNvPr id="2" name="Title 1"/>
          <p:cNvSpPr>
            <a:spLocks noGrp="1"/>
          </p:cNvSpPr>
          <p:nvPr>
            <p:ph type="title"/>
          </p:nvPr>
        </p:nvSpPr>
        <p:spPr>
          <a:xfrm>
            <a:off x="192024" y="301752"/>
            <a:ext cx="12344400" cy="387798"/>
          </a:xfrm>
        </p:spPr>
        <p:txBody>
          <a:bodyPr vert="horz" wrap="square" lIns="0" tIns="0" rIns="0" bIns="0" rtlCol="0" anchor="t">
            <a:spAutoFit/>
          </a:bodyPr>
          <a:lstStyle>
            <a:lvl1pPr>
              <a:defRPr lang="en-US"/>
            </a:lvl1pPr>
          </a:lstStyle>
          <a:p>
            <a:pPr lvl="0"/>
            <a:r>
              <a:rPr lang="en-US" smtClean="0"/>
              <a:t>Click to edit Master title style</a:t>
            </a:r>
            <a:endParaRPr lang="en-US"/>
          </a:p>
        </p:txBody>
      </p:sp>
      <p:sp>
        <p:nvSpPr>
          <p:cNvPr id="6" name="Text Placeholder 5"/>
          <p:cNvSpPr>
            <a:spLocks noGrp="1"/>
          </p:cNvSpPr>
          <p:nvPr>
            <p:ph type="body" sz="quarter" idx="10"/>
          </p:nvPr>
        </p:nvSpPr>
        <p:spPr>
          <a:xfrm>
            <a:off x="192024" y="1005840"/>
            <a:ext cx="12344400" cy="1677382"/>
          </a:xfrm>
        </p:spPr>
        <p:txBody>
          <a:bodyPr lIns="0"/>
          <a:lstStyle>
            <a:lvl1pPr marL="0" indent="0">
              <a:buNone/>
              <a:defRPr>
                <a:solidFill>
                  <a:srgbClr val="000000"/>
                </a:solidFill>
              </a:defRPr>
            </a:lvl1pPr>
            <a:lvl2pPr marL="0" indent="0">
              <a:buFontTx/>
              <a:buNone/>
              <a:defRPr sz="1900">
                <a:solidFill>
                  <a:srgbClr val="000000"/>
                </a:solidFill>
              </a:defRPr>
            </a:lvl2pPr>
            <a:lvl3pPr marL="198965" indent="0">
              <a:buNone/>
              <a:defRPr sz="1700">
                <a:solidFill>
                  <a:srgbClr val="000000"/>
                </a:solidFill>
              </a:defRPr>
            </a:lvl3pPr>
            <a:lvl4pPr marL="397929" indent="0">
              <a:buNone/>
              <a:defRPr>
                <a:solidFill>
                  <a:srgbClr val="000000"/>
                </a:solidFill>
              </a:defRPr>
            </a:lvl4pPr>
            <a:lvl5pPr marL="596893" indent="0">
              <a:buNone/>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Footer Placeholder 2"/>
          <p:cNvSpPr>
            <a:spLocks noGrp="1"/>
          </p:cNvSpPr>
          <p:nvPr>
            <p:ph type="ftr" sz="quarter" idx="11"/>
          </p:nvPr>
        </p:nvSpPr>
        <p:spPr>
          <a:xfrm>
            <a:off x="282390" y="7543800"/>
            <a:ext cx="4367604" cy="141316"/>
          </a:xfrm>
          <a:prstGeom prst="rect">
            <a:avLst/>
          </a:prstGeom>
        </p:spPr>
        <p:txBody>
          <a:bodyPr/>
          <a:lstStyle>
            <a:defPPr>
              <a:defRPr lang="en-US" smtId="4294967295"/>
            </a:defPPr>
            <a:lvl1pPr marL="0" algn="l" defTabSz="811821" rtl="0" eaLnBrk="1" latinLnBrk="0" hangingPunct="1">
              <a:defRPr sz="1500" kern="1200" smtId="4294967295">
                <a:solidFill>
                  <a:schemeClr val="tx1"/>
                </a:solidFill>
                <a:latin typeface="+mn-lt"/>
                <a:ea typeface="+mn-ea"/>
                <a:cs typeface="+mn-cs"/>
              </a:defRPr>
            </a:lvl1pPr>
            <a:lvl2pPr marL="405911" algn="l" defTabSz="811821" rtl="0" eaLnBrk="1" latinLnBrk="0" hangingPunct="1">
              <a:defRPr sz="1500" kern="1200" smtId="4294967295">
                <a:solidFill>
                  <a:schemeClr val="tx1"/>
                </a:solidFill>
                <a:latin typeface="+mn-lt"/>
                <a:ea typeface="+mn-ea"/>
                <a:cs typeface="+mn-cs"/>
              </a:defRPr>
            </a:lvl2pPr>
            <a:lvl3pPr marL="811821" algn="l" defTabSz="811821" rtl="0" eaLnBrk="1" latinLnBrk="0" hangingPunct="1">
              <a:defRPr sz="1500" kern="1200" smtId="4294967295">
                <a:solidFill>
                  <a:schemeClr val="tx1"/>
                </a:solidFill>
                <a:latin typeface="+mn-lt"/>
                <a:ea typeface="+mn-ea"/>
                <a:cs typeface="+mn-cs"/>
              </a:defRPr>
            </a:lvl3pPr>
            <a:lvl4pPr marL="1217733" algn="l" defTabSz="811821" rtl="0" eaLnBrk="1" latinLnBrk="0" hangingPunct="1">
              <a:defRPr sz="1500" kern="1200" smtId="4294967295">
                <a:solidFill>
                  <a:schemeClr val="tx1"/>
                </a:solidFill>
                <a:latin typeface="+mn-lt"/>
                <a:ea typeface="+mn-ea"/>
                <a:cs typeface="+mn-cs"/>
              </a:defRPr>
            </a:lvl4pPr>
            <a:lvl5pPr marL="1623643" algn="l" defTabSz="811821" rtl="0" eaLnBrk="1" latinLnBrk="0" hangingPunct="1">
              <a:defRPr sz="1500" kern="1200" smtId="4294967295">
                <a:solidFill>
                  <a:schemeClr val="tx1"/>
                </a:solidFill>
                <a:latin typeface="+mn-lt"/>
                <a:ea typeface="+mn-ea"/>
                <a:cs typeface="+mn-cs"/>
              </a:defRPr>
            </a:lvl5pPr>
            <a:lvl6pPr marL="2029556" algn="l" defTabSz="811821" rtl="0" eaLnBrk="1" latinLnBrk="0" hangingPunct="1">
              <a:defRPr sz="1500" kern="1200" smtId="4294967295">
                <a:solidFill>
                  <a:schemeClr val="tx1"/>
                </a:solidFill>
                <a:latin typeface="+mn-lt"/>
                <a:ea typeface="+mn-ea"/>
                <a:cs typeface="+mn-cs"/>
              </a:defRPr>
            </a:lvl6pPr>
            <a:lvl7pPr marL="2435466" algn="l" defTabSz="811821" rtl="0" eaLnBrk="1" latinLnBrk="0" hangingPunct="1">
              <a:defRPr sz="1500" kern="1200" smtId="4294967295">
                <a:solidFill>
                  <a:schemeClr val="tx1"/>
                </a:solidFill>
                <a:latin typeface="+mn-lt"/>
                <a:ea typeface="+mn-ea"/>
                <a:cs typeface="+mn-cs"/>
              </a:defRPr>
            </a:lvl7pPr>
            <a:lvl8pPr marL="2841377" algn="l" defTabSz="811821" rtl="0" eaLnBrk="1" latinLnBrk="0" hangingPunct="1">
              <a:defRPr sz="1500" kern="1200" smtId="4294967295">
                <a:solidFill>
                  <a:schemeClr val="tx1"/>
                </a:solidFill>
                <a:latin typeface="+mn-lt"/>
                <a:ea typeface="+mn-ea"/>
                <a:cs typeface="+mn-cs"/>
              </a:defRPr>
            </a:lvl8pPr>
          </a:lstStyle>
          <a:p>
            <a:r>
              <a:rPr lang="en-US" smtClean="0">
                <a:solidFill>
                  <a:srgbClr val="000000"/>
                </a:solidFill>
              </a:rPr>
              <a:t>PRESENTATION TIME NOT TO EXCEED &lt;minutes&gt;</a:t>
            </a:r>
            <a:endParaRPr lang="en-US">
              <a:solidFill>
                <a:srgbClr val="000000"/>
              </a:solidFill>
            </a:endParaRPr>
          </a:p>
        </p:txBody>
      </p:sp>
      <p:sp>
        <p:nvSpPr>
          <p:cNvPr id="4" name="Slide Number Placeholder 3"/>
          <p:cNvSpPr>
            <a:spLocks noGrp="1"/>
          </p:cNvSpPr>
          <p:nvPr>
            <p:ph type="sldNum" sz="quarter" idx="12"/>
          </p:nvPr>
        </p:nvSpPr>
        <p:spPr>
          <a:xfrm>
            <a:off x="11676231" y="7543800"/>
            <a:ext cx="828339" cy="141316"/>
          </a:xfrm>
          <a:prstGeom prst="rect">
            <a:avLst/>
          </a:prstGeom>
        </p:spPr>
        <p:txBody>
          <a:bodyPr/>
          <a:lstStyle>
            <a:defPPr>
              <a:defRPr lang="en-US" smtId="4294967295"/>
            </a:defPPr>
            <a:lvl1pPr marL="0" algn="l" defTabSz="811821" rtl="0" eaLnBrk="1" latinLnBrk="0" hangingPunct="1">
              <a:defRPr sz="1500" kern="1200" smtId="4294967295">
                <a:solidFill>
                  <a:schemeClr val="tx1"/>
                </a:solidFill>
                <a:latin typeface="+mn-lt"/>
                <a:ea typeface="+mn-ea"/>
                <a:cs typeface="+mn-cs"/>
              </a:defRPr>
            </a:lvl1pPr>
            <a:lvl2pPr marL="405911" algn="l" defTabSz="811821" rtl="0" eaLnBrk="1" latinLnBrk="0" hangingPunct="1">
              <a:defRPr sz="1500" kern="1200" smtId="4294967295">
                <a:solidFill>
                  <a:schemeClr val="tx1"/>
                </a:solidFill>
                <a:latin typeface="+mn-lt"/>
                <a:ea typeface="+mn-ea"/>
                <a:cs typeface="+mn-cs"/>
              </a:defRPr>
            </a:lvl2pPr>
            <a:lvl3pPr marL="811821" algn="l" defTabSz="811821" rtl="0" eaLnBrk="1" latinLnBrk="0" hangingPunct="1">
              <a:defRPr sz="1500" kern="1200" smtId="4294967295">
                <a:solidFill>
                  <a:schemeClr val="tx1"/>
                </a:solidFill>
                <a:latin typeface="+mn-lt"/>
                <a:ea typeface="+mn-ea"/>
                <a:cs typeface="+mn-cs"/>
              </a:defRPr>
            </a:lvl3pPr>
            <a:lvl4pPr marL="1217733" algn="l" defTabSz="811821" rtl="0" eaLnBrk="1" latinLnBrk="0" hangingPunct="1">
              <a:defRPr sz="1500" kern="1200" smtId="4294967295">
                <a:solidFill>
                  <a:schemeClr val="tx1"/>
                </a:solidFill>
                <a:latin typeface="+mn-lt"/>
                <a:ea typeface="+mn-ea"/>
                <a:cs typeface="+mn-cs"/>
              </a:defRPr>
            </a:lvl4pPr>
            <a:lvl5pPr marL="1623643" algn="l" defTabSz="811821" rtl="0" eaLnBrk="1" latinLnBrk="0" hangingPunct="1">
              <a:defRPr sz="1500" kern="1200" smtId="4294967295">
                <a:solidFill>
                  <a:schemeClr val="tx1"/>
                </a:solidFill>
                <a:latin typeface="+mn-lt"/>
                <a:ea typeface="+mn-ea"/>
                <a:cs typeface="+mn-cs"/>
              </a:defRPr>
            </a:lvl5pPr>
            <a:lvl6pPr marL="2029556" algn="l" defTabSz="811821" rtl="0" eaLnBrk="1" latinLnBrk="0" hangingPunct="1">
              <a:defRPr sz="1500" kern="1200" smtId="4294967295">
                <a:solidFill>
                  <a:schemeClr val="tx1"/>
                </a:solidFill>
                <a:latin typeface="+mn-lt"/>
                <a:ea typeface="+mn-ea"/>
                <a:cs typeface="+mn-cs"/>
              </a:defRPr>
            </a:lvl6pPr>
            <a:lvl7pPr marL="2435466" algn="l" defTabSz="811821" rtl="0" eaLnBrk="1" latinLnBrk="0" hangingPunct="1">
              <a:defRPr sz="1500" kern="1200" smtId="4294967295">
                <a:solidFill>
                  <a:schemeClr val="tx1"/>
                </a:solidFill>
                <a:latin typeface="+mn-lt"/>
                <a:ea typeface="+mn-ea"/>
                <a:cs typeface="+mn-cs"/>
              </a:defRPr>
            </a:lvl7pPr>
            <a:lvl8pPr marL="2841377" algn="l" defTabSz="811821" rtl="0" eaLnBrk="1" latinLnBrk="0" hangingPunct="1">
              <a:defRPr sz="1500" kern="1200" smtId="4294967295">
                <a:solidFill>
                  <a:schemeClr val="tx1"/>
                </a:solidFill>
                <a:latin typeface="+mn-lt"/>
                <a:ea typeface="+mn-ea"/>
                <a:cs typeface="+mn-cs"/>
              </a:defRPr>
            </a:lvl8pPr>
          </a:lstStyle>
          <a:p>
            <a:fld id="{77A80767-0168-4202-AF54-9FDB461E3B29}" type="slidenum">
              <a:rPr lang="en-US" smtClean="0">
                <a:solidFill>
                  <a:srgbClr val="000000"/>
                </a:solidFill>
              </a:rPr>
              <a:t>‹#›</a:t>
            </a:fld>
            <a:endParaRPr lang="en-US">
              <a:solidFill>
                <a:srgbClr val="000000"/>
              </a:solidFill>
            </a:endParaRPr>
          </a:p>
        </p:txBody>
      </p:sp>
    </p:spTree>
    <p:extLst>
      <p:ext uri="{BB962C8B-B14F-4D97-AF65-F5344CB8AC3E}">
        <p14:creationId xmlns:p14="http://schemas.microsoft.com/office/powerpoint/2010/main" val="4288811068"/>
      </p:ext>
    </p:extLst>
  </p:cSld>
  <p:clrMapOvr>
    <a:masterClrMapping/>
  </p:clrMapOvr>
  <p:transition>
    <p:fade/>
  </p:transition>
  <p:timing/>
</p:sldLayout>
</file>

<file path=ppt/slideLayouts/slideLayout33.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reserve="1" userDrawn="1">
  <p:cSld name="Title and Content">
    <p:spTree>
      <p:nvGrpSpPr>
        <p:cNvPr id="1" name=""/>
        <p:cNvGrpSpPr/>
        <p:nvPr/>
      </p:nvGrpSpPr>
      <p:grpSpPr>
        <a:xfrm>
          <a:off x="0" y="0"/>
          <a:ext cx="0" cy="0"/>
        </a:xfrm>
      </p:grpSpPr>
      <p:sp>
        <p:nvSpPr>
          <p:cNvPr id="4" name="Text Placeholder 3"/>
          <p:cNvSpPr>
            <a:spLocks noGrp="1"/>
          </p:cNvSpPr>
          <p:nvPr>
            <p:ph type="body" sz="quarter" idx="10"/>
          </p:nvPr>
        </p:nvSpPr>
        <p:spPr>
          <a:xfrm>
            <a:off x="192024" y="1005840"/>
            <a:ext cx="12415744" cy="1643527"/>
          </a:xfrm>
        </p:spPr>
        <p:txBody>
          <a:bodyPr wrap="square" lIns="0">
            <a:spAutoFit/>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Title 5"/>
          <p:cNvSpPr>
            <a:spLocks noGrp="1"/>
          </p:cNvSpPr>
          <p:nvPr>
            <p:ph type="title"/>
          </p:nvPr>
        </p:nvSpPr>
        <p:spPr>
          <a:xfrm>
            <a:off x="192024" y="301752"/>
            <a:ext cx="12415744" cy="387798"/>
          </a:xfrm>
        </p:spPr>
        <p:txBody>
          <a:bodyPr vert="horz" wrap="square" lIns="0" tIns="0" rIns="0" bIns="0" rtlCol="0" anchor="t">
            <a:spAutoFit/>
          </a:bodyPr>
          <a:lstStyle>
            <a:lvl1pPr>
              <a:defRPr lang="en-US"/>
            </a:lvl1pPr>
          </a:lstStyle>
          <a:p>
            <a:pPr lvl="0"/>
            <a:r>
              <a:rPr lang="en-US" smtClean="0"/>
              <a:t>Click to edit Master title style</a:t>
            </a:r>
            <a:endParaRPr lang="en-US"/>
          </a:p>
        </p:txBody>
      </p:sp>
    </p:spTree>
    <p:extLst>
      <p:ext uri="{BB962C8B-B14F-4D97-AF65-F5344CB8AC3E}">
        <p14:creationId xmlns:p14="http://schemas.microsoft.com/office/powerpoint/2010/main" val="3373745950"/>
      </p:ext>
    </p:extLst>
  </p:cSld>
  <p:clrMapOvr>
    <a:masterClrMapping/>
  </p:clrMapOvr>
  <p:transition>
    <p:fade/>
  </p:transition>
  <p:timing/>
</p:sldLayout>
</file>

<file path=ppt/slideLayouts/slideLayout34.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reserve="1" userDrawn="1">
  <p:cSld name="Blank">
    <p:spTree>
      <p:nvGrpSpPr>
        <p:cNvPr id="1" name=""/>
        <p:cNvGrpSpPr/>
        <p:nvPr/>
      </p:nvGrpSpPr>
      <p:grpSpPr>
        <a:xfrm>
          <a:off x="0" y="0"/>
          <a:ext cx="0" cy="0"/>
        </a:xfrm>
      </p:grpSpPr>
    </p:spTree>
    <p:extLst>
      <p:ext uri="{BB962C8B-B14F-4D97-AF65-F5344CB8AC3E}">
        <p14:creationId xmlns:p14="http://schemas.microsoft.com/office/powerpoint/2010/main" val="399893204"/>
      </p:ext>
    </p:extLst>
  </p:cSld>
  <p:clrMapOvr>
    <a:masterClrMapping/>
  </p:clrMapOvr>
  <p:transition>
    <p:fade/>
  </p:transition>
  <p:timing/>
</p:sldLayout>
</file>

<file path=ppt/slideLayouts/slideLayout35.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reserve="1" userDrawn="1">
  <p:cSld name="Developer Code Layout">
    <p:spTree>
      <p:nvGrpSpPr>
        <p:cNvPr id="1" name=""/>
        <p:cNvGrpSpPr/>
        <p:nvPr/>
      </p:nvGrpSpPr>
      <p:grpSpPr>
        <a:xfrm>
          <a:off x="0" y="0"/>
          <a:ext cx="0" cy="0"/>
        </a:xfrm>
      </p:grpSpPr>
      <p:sp>
        <p:nvSpPr>
          <p:cNvPr id="2" name="Title 1"/>
          <p:cNvSpPr>
            <a:spLocks noGrp="1"/>
          </p:cNvSpPr>
          <p:nvPr>
            <p:ph type="title" hasCustomPrompt="1"/>
          </p:nvPr>
        </p:nvSpPr>
        <p:spPr>
          <a:xfrm>
            <a:off x="201709" y="228600"/>
            <a:ext cx="12344400" cy="579437"/>
          </a:xfrm>
        </p:spPr>
        <p:txBody>
          <a:bodyPr/>
          <a:lstStyle>
            <a:lvl1pPr>
              <a:defRPr baseline="0">
                <a:solidFill>
                  <a:srgbClr val="000000"/>
                </a:solidFill>
              </a:defRPr>
            </a:lvl1pPr>
          </a:lstStyle>
          <a:p>
            <a:r>
              <a:rPr lang="en-US" smtClean="0"/>
              <a:t>Slide for Developer Code</a:t>
            </a:r>
            <a:endParaRPr lang="en-US"/>
          </a:p>
        </p:txBody>
      </p:sp>
      <p:sp>
        <p:nvSpPr>
          <p:cNvPr id="3" name="Rectangle 2"/>
          <p:cNvSpPr/>
          <p:nvPr userDrawn="1"/>
        </p:nvSpPr>
        <p:spPr bwMode="hidden">
          <a:xfrm>
            <a:off x="3" y="1143000"/>
            <a:ext cx="12801600" cy="6424667"/>
          </a:xfrm>
          <a:prstGeom prst="rect">
            <a:avLst/>
          </a:prstGeom>
          <a:solidFill>
            <a:srgbClr val="FFFFFF"/>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0592" tIns="40592" rIns="40592" bIns="40592" numCol="1" spcCol="0" rtlCol="0" fromWordArt="0" anchor="ctr" anchorCtr="0" forceAA="0" compatLnSpc="1">
            <a:prstTxWarp prst="textNoShape">
              <a:avLst/>
            </a:prstTxWarp>
            <a:noAutofit/>
          </a:bodyPr>
          <a:lstStyle>
            <a:defPPr>
              <a:defRPr lang="en-US" smtId="4294967295"/>
            </a:defPPr>
            <a:lvl1pPr marL="0" algn="l" defTabSz="811821" rtl="0" eaLnBrk="1" latinLnBrk="0" hangingPunct="1">
              <a:defRPr sz="1500" kern="1200" smtId="4294967295">
                <a:solidFill>
                  <a:schemeClr val="tx1"/>
                </a:solidFill>
                <a:latin typeface="+mn-lt"/>
                <a:ea typeface="+mn-ea"/>
                <a:cs typeface="+mn-cs"/>
              </a:defRPr>
            </a:lvl1pPr>
            <a:lvl2pPr marL="405911" algn="l" defTabSz="811821" rtl="0" eaLnBrk="1" latinLnBrk="0" hangingPunct="1">
              <a:defRPr sz="1500" kern="1200" smtId="4294967295">
                <a:solidFill>
                  <a:schemeClr val="tx1"/>
                </a:solidFill>
                <a:latin typeface="+mn-lt"/>
                <a:ea typeface="+mn-ea"/>
                <a:cs typeface="+mn-cs"/>
              </a:defRPr>
            </a:lvl2pPr>
            <a:lvl3pPr marL="811821" algn="l" defTabSz="811821" rtl="0" eaLnBrk="1" latinLnBrk="0" hangingPunct="1">
              <a:defRPr sz="1500" kern="1200" smtId="4294967295">
                <a:solidFill>
                  <a:schemeClr val="tx1"/>
                </a:solidFill>
                <a:latin typeface="+mn-lt"/>
                <a:ea typeface="+mn-ea"/>
                <a:cs typeface="+mn-cs"/>
              </a:defRPr>
            </a:lvl3pPr>
            <a:lvl4pPr marL="1217733" algn="l" defTabSz="811821" rtl="0" eaLnBrk="1" latinLnBrk="0" hangingPunct="1">
              <a:defRPr sz="1500" kern="1200" smtId="4294967295">
                <a:solidFill>
                  <a:schemeClr val="tx1"/>
                </a:solidFill>
                <a:latin typeface="+mn-lt"/>
                <a:ea typeface="+mn-ea"/>
                <a:cs typeface="+mn-cs"/>
              </a:defRPr>
            </a:lvl4pPr>
            <a:lvl5pPr marL="1623643" algn="l" defTabSz="811821" rtl="0" eaLnBrk="1" latinLnBrk="0" hangingPunct="1">
              <a:defRPr sz="1500" kern="1200" smtId="4294967295">
                <a:solidFill>
                  <a:schemeClr val="tx1"/>
                </a:solidFill>
                <a:latin typeface="+mn-lt"/>
                <a:ea typeface="+mn-ea"/>
                <a:cs typeface="+mn-cs"/>
              </a:defRPr>
            </a:lvl5pPr>
            <a:lvl6pPr marL="2029556" algn="l" defTabSz="811821" rtl="0" eaLnBrk="1" latinLnBrk="0" hangingPunct="1">
              <a:defRPr sz="1500" kern="1200" smtId="4294967295">
                <a:solidFill>
                  <a:schemeClr val="tx1"/>
                </a:solidFill>
                <a:latin typeface="+mn-lt"/>
                <a:ea typeface="+mn-ea"/>
                <a:cs typeface="+mn-cs"/>
              </a:defRPr>
            </a:lvl6pPr>
            <a:lvl7pPr marL="2435466" algn="l" defTabSz="811821" rtl="0" eaLnBrk="1" latinLnBrk="0" hangingPunct="1">
              <a:defRPr sz="1500" kern="1200" smtId="4294967295">
                <a:solidFill>
                  <a:schemeClr val="tx1"/>
                </a:solidFill>
                <a:latin typeface="+mn-lt"/>
                <a:ea typeface="+mn-ea"/>
                <a:cs typeface="+mn-cs"/>
              </a:defRPr>
            </a:lvl7pPr>
            <a:lvl8pPr marL="2841377" algn="l" defTabSz="811821" rtl="0" eaLnBrk="1" latinLnBrk="0" hangingPunct="1">
              <a:defRPr sz="1500" kern="1200" smtId="4294967295">
                <a:solidFill>
                  <a:schemeClr val="tx1"/>
                </a:solidFill>
                <a:latin typeface="+mn-lt"/>
                <a:ea typeface="+mn-ea"/>
                <a:cs typeface="+mn-cs"/>
              </a:defRPr>
            </a:lvl8pPr>
          </a:lstStyle>
          <a:p>
            <a:pPr algn="ctr" defTabSz="811587" fontAlgn="base">
              <a:spcBef>
                <a:spcPct val="0"/>
              </a:spcBef>
              <a:spcAft>
                <a:spcPct val="0"/>
              </a:spcAft>
            </a:pPr>
            <a:endParaRPr lang="en-US" smtClean="0">
              <a:gradFill>
                <a:gsLst>
                  <a:gs pos="0">
                    <a:srgbClr val="FFFFFF"/>
                  </a:gs>
                  <a:gs pos="100000">
                    <a:srgbClr val="FFFFFF"/>
                  </a:gs>
                </a:gsLst>
                <a:lin ang="5400000" scaled="0"/>
                <a:tileRect/>
              </a:gradFill>
              <a:ea typeface="Segoe UI" pitchFamily="34" charset="0"/>
              <a:cs typeface="Segoe UI" pitchFamily="34" charset="0"/>
            </a:endParaRPr>
          </a:p>
        </p:txBody>
      </p:sp>
      <p:sp>
        <p:nvSpPr>
          <p:cNvPr id="5" name="Text Placeholder 4"/>
          <p:cNvSpPr>
            <a:spLocks noGrp="1"/>
          </p:cNvSpPr>
          <p:nvPr>
            <p:ph type="body" sz="quarter" idx="10"/>
          </p:nvPr>
        </p:nvSpPr>
        <p:spPr>
          <a:xfrm>
            <a:off x="201706" y="1022229"/>
            <a:ext cx="12344400" cy="1712777"/>
          </a:xfrm>
        </p:spPr>
        <p:txBody>
          <a:bodyPr lIns="0"/>
          <a:lstStyle>
            <a:lvl1pPr marL="0" indent="0">
              <a:buNone/>
              <a:defRPr sz="2900">
                <a:solidFill>
                  <a:srgbClr val="000000"/>
                </a:solidFill>
                <a:latin typeface="Segoe UI" pitchFamily="34" charset="0"/>
                <a:cs typeface="Segoe UI" pitchFamily="34" charset="0"/>
              </a:defRPr>
            </a:lvl1pPr>
            <a:lvl2pPr marL="301627" indent="0">
              <a:buNone/>
              <a:defRPr>
                <a:solidFill>
                  <a:srgbClr val="000000"/>
                </a:solidFill>
                <a:latin typeface="Segoe UI" pitchFamily="34" charset="0"/>
                <a:cs typeface="Segoe UI" pitchFamily="34" charset="0"/>
              </a:defRPr>
            </a:lvl2pPr>
            <a:lvl3pPr marL="508819" indent="0">
              <a:buNone/>
              <a:defRPr>
                <a:solidFill>
                  <a:srgbClr val="000000"/>
                </a:solidFill>
                <a:latin typeface="Segoe UI" pitchFamily="34" charset="0"/>
                <a:cs typeface="Segoe UI" pitchFamily="34" charset="0"/>
              </a:defRPr>
            </a:lvl3pPr>
            <a:lvl4pPr marL="708964" indent="0">
              <a:buNone/>
              <a:defRPr>
                <a:solidFill>
                  <a:srgbClr val="000000"/>
                </a:solidFill>
                <a:latin typeface="Segoe UI" pitchFamily="34" charset="0"/>
                <a:cs typeface="Segoe UI" pitchFamily="34" charset="0"/>
              </a:defRPr>
            </a:lvl4pPr>
            <a:lvl5pPr marL="914746" indent="0">
              <a:buNone/>
              <a:defRPr>
                <a:solidFill>
                  <a:srgbClr val="000000"/>
                </a:soli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97701338"/>
      </p:ext>
    </p:extLst>
  </p:cSld>
  <p:clrMapOvr>
    <a:masterClrMapping/>
  </p:clrMapOvr>
  <p:transition>
    <p:fade/>
  </p:transition>
  <p:timing/>
</p:sldLayout>
</file>

<file path=ppt/slideLayouts/slideLayout36.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showMasterSp="0" preserve="1" userDrawn="1">
  <p:cSld name="Branding Slide">
    <p:spTree>
      <p:nvGrpSpPr>
        <p:cNvPr id="1" name=""/>
        <p:cNvGrpSpPr/>
        <p:nvPr/>
      </p:nvGrpSpPr>
      <p:grpSpPr>
        <a:xfrm>
          <a:off x="0" y="0"/>
          <a:ext cx="0" cy="0"/>
        </a:xfrm>
      </p:grpSpPr>
      <p:pic>
        <p:nvPicPr>
          <p:cNvPr id="11" name="Picture 10"/>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475875" y="3108969"/>
            <a:ext cx="4186286" cy="896762"/>
          </a:xfrm>
          <a:prstGeom prst="rect">
            <a:avLst/>
          </a:prstGeom>
        </p:spPr>
      </p:pic>
      <p:sp>
        <p:nvSpPr>
          <p:cNvPr id="12" name="Text Box 3"/>
          <p:cNvSpPr txBox="1">
            <a:spLocks noChangeArrowheads="1"/>
          </p:cNvSpPr>
          <p:nvPr userDrawn="1"/>
        </p:nvSpPr>
        <p:spPr bwMode="blackWhite">
          <a:xfrm>
            <a:off x="198438" y="6980276"/>
            <a:ext cx="11899086" cy="399687"/>
          </a:xfrm>
          <a:prstGeom prst="rect">
            <a:avLst/>
          </a:prstGeom>
          <a:noFill/>
          <a:ln w="12700">
            <a:noFill/>
            <a:miter lim="800000"/>
            <a:headEnd type="none" w="sm" len="sm"/>
            <a:tailEnd type="none" w="sm" len="sm"/>
          </a:ln>
        </p:spPr>
        <p:txBody>
          <a:bodyPr vert="horz" wrap="square" lIns="182880" tIns="146304" rIns="182880" bIns="146304" numCol="1" anchor="t" anchorCtr="0" compatLnSpc="1">
            <a:prstTxWarp prst="textNoShape">
              <a:avLst/>
            </a:prstTxWarp>
            <a:spAutoFit/>
          </a:bodyPr>
          <a:lstStyle>
            <a:defPPr>
              <a:defRPr lang="en-US" smtId="4294967295"/>
            </a:defPPr>
            <a:lvl1pPr marL="0" algn="l" defTabSz="811821" rtl="0" eaLnBrk="1" latinLnBrk="0" hangingPunct="1">
              <a:defRPr sz="1500" kern="1200" smtId="4294967295">
                <a:solidFill>
                  <a:schemeClr val="tx1"/>
                </a:solidFill>
                <a:latin typeface="+mn-lt"/>
                <a:ea typeface="+mn-ea"/>
                <a:cs typeface="+mn-cs"/>
              </a:defRPr>
            </a:lvl1pPr>
            <a:lvl2pPr marL="405911" algn="l" defTabSz="811821" rtl="0" eaLnBrk="1" latinLnBrk="0" hangingPunct="1">
              <a:defRPr sz="1500" kern="1200" smtId="4294967295">
                <a:solidFill>
                  <a:schemeClr val="tx1"/>
                </a:solidFill>
                <a:latin typeface="+mn-lt"/>
                <a:ea typeface="+mn-ea"/>
                <a:cs typeface="+mn-cs"/>
              </a:defRPr>
            </a:lvl2pPr>
            <a:lvl3pPr marL="811821" algn="l" defTabSz="811821" rtl="0" eaLnBrk="1" latinLnBrk="0" hangingPunct="1">
              <a:defRPr sz="1500" kern="1200" smtId="4294967295">
                <a:solidFill>
                  <a:schemeClr val="tx1"/>
                </a:solidFill>
                <a:latin typeface="+mn-lt"/>
                <a:ea typeface="+mn-ea"/>
                <a:cs typeface="+mn-cs"/>
              </a:defRPr>
            </a:lvl3pPr>
            <a:lvl4pPr marL="1217733" algn="l" defTabSz="811821" rtl="0" eaLnBrk="1" latinLnBrk="0" hangingPunct="1">
              <a:defRPr sz="1500" kern="1200" smtId="4294967295">
                <a:solidFill>
                  <a:schemeClr val="tx1"/>
                </a:solidFill>
                <a:latin typeface="+mn-lt"/>
                <a:ea typeface="+mn-ea"/>
                <a:cs typeface="+mn-cs"/>
              </a:defRPr>
            </a:lvl4pPr>
            <a:lvl5pPr marL="1623643" algn="l" defTabSz="811821" rtl="0" eaLnBrk="1" latinLnBrk="0" hangingPunct="1">
              <a:defRPr sz="1500" kern="1200" smtId="4294967295">
                <a:solidFill>
                  <a:schemeClr val="tx1"/>
                </a:solidFill>
                <a:latin typeface="+mn-lt"/>
                <a:ea typeface="+mn-ea"/>
                <a:cs typeface="+mn-cs"/>
              </a:defRPr>
            </a:lvl5pPr>
            <a:lvl6pPr marL="2029556" algn="l" defTabSz="811821" rtl="0" eaLnBrk="1" latinLnBrk="0" hangingPunct="1">
              <a:defRPr sz="1500" kern="1200" smtId="4294967295">
                <a:solidFill>
                  <a:schemeClr val="tx1"/>
                </a:solidFill>
                <a:latin typeface="+mn-lt"/>
                <a:ea typeface="+mn-ea"/>
                <a:cs typeface="+mn-cs"/>
              </a:defRPr>
            </a:lvl6pPr>
            <a:lvl7pPr marL="2435466" algn="l" defTabSz="811821" rtl="0" eaLnBrk="1" latinLnBrk="0" hangingPunct="1">
              <a:defRPr sz="1500" kern="1200" smtId="4294967295">
                <a:solidFill>
                  <a:schemeClr val="tx1"/>
                </a:solidFill>
                <a:latin typeface="+mn-lt"/>
                <a:ea typeface="+mn-ea"/>
                <a:cs typeface="+mn-cs"/>
              </a:defRPr>
            </a:lvl7pPr>
            <a:lvl8pPr marL="2841377" algn="l" defTabSz="811821" rtl="0" eaLnBrk="1" latinLnBrk="0" hangingPunct="1">
              <a:defRPr sz="1500" kern="1200" smtId="4294967295">
                <a:solidFill>
                  <a:schemeClr val="tx1"/>
                </a:solidFill>
                <a:latin typeface="+mn-lt"/>
                <a:ea typeface="+mn-ea"/>
                <a:cs typeface="+mn-cs"/>
              </a:defRPr>
            </a:lvl8pPr>
          </a:lstStyle>
          <a:p>
            <a:pPr defTabSz="932290" eaLnBrk="0" hangingPunct="0"/>
            <a:r>
              <a:rPr lang="en-US" sz="700">
                <a:gradFill>
                  <a:gsLst>
                    <a:gs pos="0">
                      <a:srgbClr val="505050"/>
                    </a:gs>
                    <a:gs pos="100000">
                      <a:srgbClr val="505050"/>
                    </a:gs>
                  </a:gsLst>
                  <a:lin ang="5400000" scaled="0"/>
                  <a:tileRect/>
                </a:gradFill>
                <a:cs typeface="Segoe UI" pitchFamily="34" charset="0"/>
              </a:rPr>
              <a:t>© </a:t>
            </a:r>
            <a:r>
              <a:rPr lang="en-US" sz="700" smtClean="0">
                <a:gradFill>
                  <a:gsLst>
                    <a:gs pos="0">
                      <a:srgbClr val="505050"/>
                    </a:gs>
                    <a:gs pos="100000">
                      <a:srgbClr val="505050"/>
                    </a:gs>
                  </a:gsLst>
                  <a:lin ang="5400000" scaled="0"/>
                  <a:tileRect/>
                </a:gradFill>
                <a:cs typeface="Segoe UI" pitchFamily="34" charset="0"/>
              </a:rPr>
              <a:t>2016 </a:t>
            </a:r>
            <a:r>
              <a:rPr lang="en-US" sz="700">
                <a:gradFill>
                  <a:gsLst>
                    <a:gs pos="0">
                      <a:srgbClr val="505050"/>
                    </a:gs>
                    <a:gs pos="100000">
                      <a:srgbClr val="505050"/>
                    </a:gs>
                  </a:gsLst>
                  <a:lin ang="5400000" scaled="0"/>
                  <a:tileRect/>
                </a:gradFill>
                <a:cs typeface="Segoe UI" pitchFamily="34" charset="0"/>
              </a:rPr>
              <a:t>Microsoft Corporation. All rights reserved. </a:t>
            </a:r>
          </a:p>
        </p:txBody>
      </p:sp>
    </p:spTree>
    <p:extLst>
      <p:ext uri="{BB962C8B-B14F-4D97-AF65-F5344CB8AC3E}">
        <p14:creationId xmlns:p14="http://schemas.microsoft.com/office/powerpoint/2010/main" val="3451466314"/>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xfrm>
      </p:grpSpPr>
      <p:sp>
        <p:nvSpPr>
          <p:cNvPr id="6" name="Text Placeholder 5"/>
          <p:cNvSpPr>
            <a:spLocks noGrp="1"/>
          </p:cNvSpPr>
          <p:nvPr>
            <p:ph type="body" sz="quarter" idx="10" hasCustomPrompt="1"/>
          </p:nvPr>
        </p:nvSpPr>
        <p:spPr bwMode="white">
          <a:xfrm>
            <a:off x="201706" y="1022229"/>
            <a:ext cx="12344400" cy="2172903"/>
          </a:xfrm>
          <a:prstGeom prst="rect">
            <a:avLst/>
          </a:prstGeom>
        </p:spPr>
        <p:txBody>
          <a:bodyPr/>
          <a:lstStyle>
            <a:lvl1pPr marL="252851" indent="-252851">
              <a:buClr>
                <a:schemeClr val="tx1"/>
              </a:buClr>
              <a:buSzPct val="90000"/>
              <a:buFont typeface="Arial" pitchFamily="34" charset="0"/>
              <a:buChar char="•"/>
              <a:defRPr sz="2800">
                <a:gradFill>
                  <a:gsLst>
                    <a:gs pos="1250">
                      <a:schemeClr val="tx1"/>
                    </a:gs>
                    <a:gs pos="100000">
                      <a:schemeClr val="tx1"/>
                    </a:gs>
                  </a:gsLst>
                  <a:lin ang="5400000" scaled="0"/>
                  <a:tileRect/>
                </a:gradFill>
                <a:latin typeface="Segoe UI" pitchFamily="34" charset="0"/>
                <a:ea typeface="Segoe UI" pitchFamily="34" charset="0"/>
                <a:cs typeface="Segoe UI" pitchFamily="34" charset="0"/>
              </a:defRPr>
            </a:lvl1pPr>
            <a:lvl2pPr marL="497411" indent="-244561">
              <a:buClr>
                <a:schemeClr val="tx1"/>
              </a:buClr>
              <a:buSzPct val="90000"/>
              <a:buFont typeface="Arial" pitchFamily="34" charset="0"/>
              <a:buChar char="•"/>
              <a:defRPr sz="2200">
                <a:gradFill>
                  <a:gsLst>
                    <a:gs pos="1250">
                      <a:schemeClr val="tx1"/>
                    </a:gs>
                    <a:gs pos="100000">
                      <a:schemeClr val="tx1"/>
                    </a:gs>
                  </a:gsLst>
                  <a:lin ang="5400000" scaled="0"/>
                  <a:tileRect/>
                </a:gradFill>
                <a:latin typeface="Segoe UI" pitchFamily="34" charset="0"/>
                <a:ea typeface="Segoe UI" pitchFamily="34" charset="0"/>
                <a:cs typeface="Segoe UI" pitchFamily="34" charset="0"/>
              </a:defRPr>
            </a:lvl2pPr>
            <a:lvl3pPr marL="750262" indent="-252851">
              <a:buClr>
                <a:schemeClr val="tx1"/>
              </a:buClr>
              <a:buSzPct val="90000"/>
              <a:buFont typeface="Arial" pitchFamily="34" charset="0"/>
              <a:buChar char="•"/>
              <a:defRPr sz="2200">
                <a:gradFill>
                  <a:gsLst>
                    <a:gs pos="1250">
                      <a:schemeClr val="tx1"/>
                    </a:gs>
                    <a:gs pos="100000">
                      <a:schemeClr val="tx1"/>
                    </a:gs>
                  </a:gsLst>
                  <a:lin ang="5400000" scaled="0"/>
                  <a:tileRect/>
                </a:gradFill>
                <a:latin typeface="Segoe UI" pitchFamily="34" charset="0"/>
                <a:ea typeface="Segoe UI" pitchFamily="34" charset="0"/>
                <a:cs typeface="Segoe UI" pitchFamily="34" charset="0"/>
              </a:defRPr>
            </a:lvl3pPr>
            <a:lvl4pPr marL="949227" indent="-198965">
              <a:buClr>
                <a:schemeClr val="tx1"/>
              </a:buClr>
              <a:buSzPct val="90000"/>
              <a:buFont typeface="Arial" pitchFamily="34" charset="0"/>
              <a:buChar char="•"/>
              <a:defRPr sz="2200">
                <a:gradFill>
                  <a:gsLst>
                    <a:gs pos="1250">
                      <a:schemeClr val="tx1"/>
                    </a:gs>
                    <a:gs pos="100000">
                      <a:schemeClr val="tx1"/>
                    </a:gs>
                  </a:gsLst>
                  <a:lin ang="5400000" scaled="0"/>
                  <a:tileRect/>
                </a:gradFill>
                <a:latin typeface="Segoe UI" pitchFamily="34" charset="0"/>
                <a:ea typeface="Segoe UI" pitchFamily="34" charset="0"/>
                <a:cs typeface="Segoe UI" pitchFamily="34" charset="0"/>
              </a:defRPr>
            </a:lvl4pPr>
            <a:lvl5pPr marL="1148191" indent="-198965">
              <a:buClr>
                <a:schemeClr val="tx1"/>
              </a:buClr>
              <a:buSzPct val="90000"/>
              <a:buFont typeface="Arial" pitchFamily="34" charset="0"/>
              <a:buChar char="•"/>
              <a:defRPr sz="2200">
                <a:gradFill>
                  <a:gsLst>
                    <a:gs pos="1250">
                      <a:schemeClr val="tx1"/>
                    </a:gs>
                    <a:gs pos="100000">
                      <a:schemeClr val="tx1"/>
                    </a:gs>
                  </a:gsLst>
                  <a:lin ang="5400000" scaled="0"/>
                  <a:tileRect/>
                </a:gradFill>
                <a:latin typeface="Segoe UI" pitchFamily="34" charset="0"/>
                <a:ea typeface="Segoe UI" pitchFamily="34" charset="0"/>
                <a:cs typeface="Segoe UI" pitchFamily="34" charset="0"/>
              </a:defRPr>
            </a:lvl5pPr>
          </a:lstStyle>
          <a:p>
            <a:pPr lvl="0"/>
            <a:r>
              <a:rPr lang="en-US" smtClean="0"/>
              <a:t>Use this Layout for Speaker Notes slides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6"/>
          <p:cNvSpPr>
            <a:spLocks noGrp="1"/>
          </p:cNvSpPr>
          <p:nvPr>
            <p:ph type="body" sz="quarter" idx="11" hasCustomPrompt="1"/>
          </p:nvPr>
        </p:nvSpPr>
        <p:spPr>
          <a:xfrm>
            <a:off x="2" y="7070728"/>
            <a:ext cx="12801601" cy="701675"/>
          </a:xfrm>
          <a:prstGeom prst="rect">
            <a:avLst/>
          </a:prstGeom>
          <a:solidFill>
            <a:srgbClr val="FFFF99"/>
          </a:solidFill>
        </p:spPr>
        <p:txBody>
          <a:bodyPr wrap="square" lIns="135304" tIns="67652" rIns="135304" bIns="67652" anchor="b" anchorCtr="0">
            <a:noAutofit/>
          </a:bodyPr>
          <a:lstStyle>
            <a:lvl1pPr algn="r">
              <a:buFont typeface="Arial" pitchFamily="34" charset="0"/>
              <a:buNone/>
              <a:defRPr sz="3200" spc="-45" baseline="0">
                <a:gradFill>
                  <a:gsLst>
                    <a:gs pos="0">
                      <a:srgbClr val="000000"/>
                    </a:gs>
                    <a:gs pos="100000">
                      <a:srgbClr val="000000"/>
                    </a:gs>
                  </a:gsLst>
                  <a:lin ang="5400000" scaled="0"/>
                  <a:tileRect/>
                </a:gradFill>
                <a:latin typeface="Segoe UI" pitchFamily="34" charset="0"/>
                <a:ea typeface="Segoe UI" pitchFamily="34" charset="0"/>
                <a:cs typeface="Segoe UI" pitchFamily="34" charset="0"/>
              </a:defRPr>
            </a:lvl1pPr>
          </a:lstStyle>
          <a:p>
            <a:pPr lvl="0"/>
            <a:r>
              <a:rPr lang="en-US"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tileRect/>
                </a:gradFill>
                <a:latin typeface="Segoe UI" pitchFamily="34" charset="0"/>
                <a:ea typeface="Segoe UI" pitchFamily="34" charset="0"/>
                <a:cs typeface="Segoe UI" pitchFamily="34" charset="0"/>
              </a:defRPr>
            </a:lvl1pPr>
          </a:lstStyle>
          <a:p>
            <a:r>
              <a:rPr lang="en-US" smtClean="0"/>
              <a:t>Click to edit Master title style</a:t>
            </a:r>
            <a:endParaRPr lang="en-US"/>
          </a:p>
        </p:txBody>
      </p:sp>
    </p:spTree>
    <p:extLst>
      <p:ext uri="{BB962C8B-B14F-4D97-AF65-F5344CB8AC3E}">
        <p14:creationId xmlns:p14="http://schemas.microsoft.com/office/powerpoint/2010/main" val="2992796838"/>
      </p:ext>
    </p:extLst>
  </p:cSld>
  <p:clrMapOvr>
    <a:overrideClrMapping bg1="dk1" tx1="lt1" bg2="dk2" tx2="lt2" accent1="accent1" accent2="accent2" accent3="accent3" accent4="accent4" accent5="accent5" accent6="accent6" hlink="hlink" folHlink="folHlink"/>
  </p:clrMapOvr>
  <p:transition>
    <p:fade/>
  </p:transition>
  <p:timing/>
</p:sldLayout>
</file>

<file path=ppt/slideLayouts/slideLayout4.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smtId="4294967295"/>
              <a:t>Click to edit Master title style</a:t>
            </a:r>
            <a:endParaRPr lang="en-US" smtId="4294967295"/>
          </a:p>
        </p:txBody>
      </p:sp>
      <p:sp>
        <p:nvSpPr>
          <p:cNvPr id="3" name="Content Placeholder 2"/>
          <p:cNvSpPr>
            <a:spLocks noGrp="1"/>
          </p:cNvSpPr>
          <p:nvPr>
            <p:ph sz="half" idx="1"/>
          </p:nvPr>
        </p:nvSpPr>
        <p:spPr/>
        <p:txBody>
          <a:bodyPr/>
          <a:lstStyle>
            <a:lvl1pPr>
              <a:defRPr sz="2800" smtId="4294967295"/>
            </a:lvl1pPr>
            <a:lvl2pPr>
              <a:defRPr sz="2400" smtId="4294967295"/>
            </a:lvl2pPr>
            <a:lvl3pPr>
              <a:defRPr sz="2000" smtId="4294967295"/>
            </a:lvl3pPr>
            <a:lvl4pPr>
              <a:defRPr sz="1800" smtId="4294967295"/>
            </a:lvl4pPr>
            <a:lvl5pPr>
              <a:defRPr sz="1800" smtId="4294967295"/>
            </a:lvl5pPr>
            <a:lvl6pPr>
              <a:defRPr sz="1800" smtId="4294967295"/>
            </a:lvl6pPr>
            <a:lvl7pPr>
              <a:defRPr sz="1800" smtId="4294967295"/>
            </a:lvl7pPr>
            <a:lvl8pPr>
              <a:defRPr sz="1800" smtId="4294967295"/>
            </a:lvl8pPr>
            <a:lvl9pPr>
              <a:defRPr sz="1800" smtId="4294967295"/>
            </a:lvl9pPr>
          </a:lstStyle>
          <a:p>
            <a:r>
              <a:rPr lang="en-US" smtClean="0" smtId="4294967295"/>
              <a:t>Click to edit Master text styles</a:t>
            </a:r>
          </a:p>
          <a:p>
            <a:pPr lvl="1"/>
            <a:r>
              <a:rPr lang="en-US" smtClean="0" smtId="4294967295"/>
              <a:t>Second level</a:t>
            </a:r>
          </a:p>
          <a:p>
            <a:pPr lvl="2"/>
            <a:r>
              <a:rPr lang="en-US" smtClean="0" smtId="4294967295"/>
              <a:t>Third level</a:t>
            </a:r>
          </a:p>
          <a:p>
            <a:pPr lvl="3"/>
            <a:r>
              <a:rPr lang="en-US" smtClean="0" smtId="4294967295"/>
              <a:t>Fourth level</a:t>
            </a:r>
          </a:p>
          <a:p>
            <a:pPr lvl="4"/>
            <a:r>
              <a:rPr lang="en-US" smtClean="0" smtId="4294967295"/>
              <a:t>Fifth level</a:t>
            </a:r>
            <a:endParaRPr lang="en-US" smtId="4294967295"/>
          </a:p>
        </p:txBody>
      </p:sp>
      <p:sp>
        <p:nvSpPr>
          <p:cNvPr id="4" name="Content Placeholder 3"/>
          <p:cNvSpPr>
            <a:spLocks noGrp="1"/>
          </p:cNvSpPr>
          <p:nvPr>
            <p:ph sz="half" idx="2"/>
          </p:nvPr>
        </p:nvSpPr>
        <p:spPr/>
        <p:txBody>
          <a:bodyPr/>
          <a:lstStyle>
            <a:lvl1pPr>
              <a:defRPr sz="2800" smtId="4294967295"/>
            </a:lvl1pPr>
            <a:lvl2pPr>
              <a:defRPr sz="2400" smtId="4294967295"/>
            </a:lvl2pPr>
            <a:lvl3pPr>
              <a:defRPr sz="2000" smtId="4294967295"/>
            </a:lvl3pPr>
            <a:lvl4pPr>
              <a:defRPr sz="1800" smtId="4294967295"/>
            </a:lvl4pPr>
            <a:lvl5pPr>
              <a:defRPr sz="1800" smtId="4294967295"/>
            </a:lvl5pPr>
            <a:lvl6pPr>
              <a:defRPr sz="1800" smtId="4294967295"/>
            </a:lvl6pPr>
            <a:lvl7pPr>
              <a:defRPr sz="1800" smtId="4294967295"/>
            </a:lvl7pPr>
            <a:lvl8pPr>
              <a:defRPr sz="1800" smtId="4294967295"/>
            </a:lvl8pPr>
            <a:lvl9pPr>
              <a:defRPr sz="1800" smtId="4294967295"/>
            </a:lvl9pPr>
          </a:lstStyle>
          <a:p>
            <a:r>
              <a:rPr lang="en-US" smtClean="0" smtId="4294967295"/>
              <a:t>Click to edit Master text styles</a:t>
            </a:r>
          </a:p>
          <a:p>
            <a:pPr lvl="1"/>
            <a:r>
              <a:rPr lang="en-US" smtClean="0" smtId="4294967295"/>
              <a:t>Second level</a:t>
            </a:r>
          </a:p>
          <a:p>
            <a:pPr lvl="2"/>
            <a:r>
              <a:rPr lang="en-US" smtClean="0" smtId="4294967295"/>
              <a:t>Third level</a:t>
            </a:r>
          </a:p>
          <a:p>
            <a:pPr lvl="3"/>
            <a:r>
              <a:rPr lang="en-US" smtClean="0" smtId="4294967295"/>
              <a:t>Fourth level</a:t>
            </a:r>
          </a:p>
          <a:p>
            <a:pPr lvl="4"/>
            <a:r>
              <a:rPr lang="en-US" smtClean="0" smtId="4294967295"/>
              <a:t>Fifth level</a:t>
            </a:r>
            <a:endParaRPr lang="en-US" smtId="4294967295"/>
          </a:p>
        </p:txBody>
      </p:sp>
      <p:sp>
        <p:nvSpPr>
          <p:cNvPr id="5" name="Date Placeholder 4"/>
          <p:cNvSpPr>
            <a:spLocks noGrp="1"/>
          </p:cNvSpPr>
          <p:nvPr>
            <p:ph type="dt" sz="half" idx="3"/>
          </p:nvPr>
        </p:nvSpPr>
        <p:spPr/>
        <p:txBody>
          <a:bodyPr/>
          <a:lstStyle/>
          <a:p>
            <a:fld id="{E8FD0B7A-F5DD-4F40-B4CB-3B2C354B893A}" type="datetimeFigureOut">
              <a:rPr lang="en-US" smtClean="0" smtId="4294967295"/>
              <a:t>Date</a:t>
            </a:fld>
            <a:endParaRPr lang="en-US" smtId="4294967295"/>
          </a:p>
        </p:txBody>
      </p:sp>
      <p:sp>
        <p:nvSpPr>
          <p:cNvPr id="6" name="Footer Placeholder 5"/>
          <p:cNvSpPr>
            <a:spLocks noGrp="1"/>
          </p:cNvSpPr>
          <p:nvPr>
            <p:ph type="ftr" sz="quarter" idx="4"/>
          </p:nvPr>
        </p:nvSpPr>
        <p:spPr/>
        <p:txBody>
          <a:bodyPr/>
          <a:lstStyle/>
          <a:p>
            <a:endParaRPr lang="en-US" smtId="4294967295"/>
          </a:p>
        </p:txBody>
      </p:sp>
      <p:sp>
        <p:nvSpPr>
          <p:cNvPr id="7" name="Slide Number Placeholder 6"/>
          <p:cNvSpPr>
            <a:spLocks noGrp="1"/>
          </p:cNvSpPr>
          <p:nvPr>
            <p:ph type="sldNum" sz="quarter" idx="5"/>
          </p:nvPr>
        </p:nvSpPr>
        <p:spPr/>
        <p:txBody>
          <a:bodyPr/>
          <a:lstStyle/>
          <a:p>
            <a:fld id="{93AE1883-0942-4AA3-9DB2-9C7C3A0314B1}" type="slidenum">
              <a:rPr lang="en-US" smtClean="0" smtId="4294967295"/>
              <a:t>‹#›</a:t>
            </a:fld>
            <a:endParaRPr lang="en-US" smtId="4294967295"/>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smtId="4294967295"/>
              <a:t>Click to edit Master title style</a:t>
            </a:r>
            <a:endParaRPr lang="en-US" smtId="4294967295"/>
          </a:p>
        </p:txBody>
      </p:sp>
      <p:sp>
        <p:nvSpPr>
          <p:cNvPr id="3" name="Text Placeholder 2"/>
          <p:cNvSpPr>
            <a:spLocks noGrp="1"/>
          </p:cNvSpPr>
          <p:nvPr>
            <p:ph type="body" idx="1"/>
          </p:nvPr>
        </p:nvSpPr>
        <p:spPr/>
        <p:txBody>
          <a:bodyPr anchor="b"/>
          <a:lstStyle>
            <a:lvl1pPr marL="0" indent="0">
              <a:buNone/>
              <a:defRPr sz="2400" b="1" smtId="4294967295"/>
            </a:lvl1pPr>
            <a:lvl2pPr marL="457200" indent="0">
              <a:buNone/>
              <a:defRPr sz="2000" b="1" smtId="4294967295"/>
            </a:lvl2pPr>
            <a:lvl3pPr marL="914400" indent="0">
              <a:buNone/>
              <a:defRPr sz="1800" b="1" smtId="4294967295"/>
            </a:lvl3pPr>
            <a:lvl4pPr marL="1371600" indent="0">
              <a:buNone/>
              <a:defRPr sz="1600" b="1" smtId="4294967295"/>
            </a:lvl4pPr>
            <a:lvl5pPr marL="1828800" indent="0">
              <a:buNone/>
              <a:defRPr sz="1600" b="1" smtId="4294967295"/>
            </a:lvl5pPr>
            <a:lvl6pPr marL="2286000" indent="0">
              <a:buNone/>
              <a:defRPr sz="1600" b="1" smtId="4294967295"/>
            </a:lvl6pPr>
            <a:lvl7pPr marL="2743200" indent="0">
              <a:buNone/>
              <a:defRPr sz="1600" b="1" smtId="4294967295"/>
            </a:lvl7pPr>
            <a:lvl8pPr marL="3200400" indent="0">
              <a:buNone/>
              <a:defRPr sz="1600" b="1" smtId="4294967295"/>
            </a:lvl8pPr>
            <a:lvl9pPr marL="3657600" indent="0">
              <a:buNone/>
              <a:defRPr sz="1600" b="1" smtId="4294967295"/>
            </a:lvl9pPr>
          </a:lstStyle>
          <a:p>
            <a:r>
              <a:rPr lang="en-US" smtClean="0" smtId="4294967295"/>
              <a:t>Click to edit Master text styles</a:t>
            </a:r>
          </a:p>
        </p:txBody>
      </p:sp>
      <p:sp>
        <p:nvSpPr>
          <p:cNvPr id="4" name="Content Placeholder 3"/>
          <p:cNvSpPr>
            <a:spLocks noGrp="1"/>
          </p:cNvSpPr>
          <p:nvPr>
            <p:ph sz="half" idx="2"/>
          </p:nvPr>
        </p:nvSpPr>
        <p:spPr/>
        <p:txBody>
          <a:bodyPr/>
          <a:lstStyle>
            <a:lvl1pPr>
              <a:defRPr sz="2400" smtId="4294967295"/>
            </a:lvl1pPr>
            <a:lvl2pPr>
              <a:defRPr sz="2000" smtId="4294967295"/>
            </a:lvl2pPr>
            <a:lvl3pPr>
              <a:defRPr sz="1800" smtId="4294967295"/>
            </a:lvl3pPr>
            <a:lvl4pPr>
              <a:defRPr sz="1600" smtId="4294967295"/>
            </a:lvl4pPr>
            <a:lvl5pPr>
              <a:defRPr sz="1600" smtId="4294967295"/>
            </a:lvl5pPr>
            <a:lvl6pPr>
              <a:defRPr sz="1600" smtId="4294967295"/>
            </a:lvl6pPr>
            <a:lvl7pPr>
              <a:defRPr sz="1600" smtId="4294967295"/>
            </a:lvl7pPr>
            <a:lvl8pPr>
              <a:defRPr sz="1600" smtId="4294967295"/>
            </a:lvl8pPr>
            <a:lvl9pPr>
              <a:defRPr sz="1600" smtId="4294967295"/>
            </a:lvl9pPr>
          </a:lstStyle>
          <a:p>
            <a:r>
              <a:rPr lang="en-US" smtClean="0" smtId="4294967295"/>
              <a:t>Click to edit Master text styles</a:t>
            </a:r>
          </a:p>
          <a:p>
            <a:pPr lvl="1"/>
            <a:r>
              <a:rPr lang="en-US" smtClean="0" smtId="4294967295"/>
              <a:t>Second level</a:t>
            </a:r>
          </a:p>
          <a:p>
            <a:pPr lvl="2"/>
            <a:r>
              <a:rPr lang="en-US" smtClean="0" smtId="4294967295"/>
              <a:t>Third level</a:t>
            </a:r>
          </a:p>
          <a:p>
            <a:pPr lvl="3"/>
            <a:r>
              <a:rPr lang="en-US" smtClean="0" smtId="4294967295"/>
              <a:t>Fourth level</a:t>
            </a:r>
          </a:p>
          <a:p>
            <a:pPr lvl="4"/>
            <a:r>
              <a:rPr lang="en-US" smtClean="0" smtId="4294967295"/>
              <a:t>Fifth level</a:t>
            </a:r>
            <a:endParaRPr lang="en-US" smtId="4294967295"/>
          </a:p>
        </p:txBody>
      </p:sp>
      <p:sp>
        <p:nvSpPr>
          <p:cNvPr id="5" name="Text Placeholder 4"/>
          <p:cNvSpPr>
            <a:spLocks noGrp="1"/>
          </p:cNvSpPr>
          <p:nvPr>
            <p:ph type="body" sz="quarter" idx="3"/>
          </p:nvPr>
        </p:nvSpPr>
        <p:spPr/>
        <p:txBody>
          <a:bodyPr anchor="b"/>
          <a:lstStyle>
            <a:lvl1pPr marL="0" indent="0">
              <a:buNone/>
              <a:defRPr sz="2400" b="1" smtId="4294967295"/>
            </a:lvl1pPr>
            <a:lvl2pPr marL="457200" indent="0">
              <a:buNone/>
              <a:defRPr sz="2000" b="1" smtId="4294967295"/>
            </a:lvl2pPr>
            <a:lvl3pPr marL="914400" indent="0">
              <a:buNone/>
              <a:defRPr sz="1800" b="1" smtId="4294967295"/>
            </a:lvl3pPr>
            <a:lvl4pPr marL="1371600" indent="0">
              <a:buNone/>
              <a:defRPr sz="1600" b="1" smtId="4294967295"/>
            </a:lvl4pPr>
            <a:lvl5pPr marL="1828800" indent="0">
              <a:buNone/>
              <a:defRPr sz="1600" b="1" smtId="4294967295"/>
            </a:lvl5pPr>
            <a:lvl6pPr marL="2286000" indent="0">
              <a:buNone/>
              <a:defRPr sz="1600" b="1" smtId="4294967295"/>
            </a:lvl6pPr>
            <a:lvl7pPr marL="2743200" indent="0">
              <a:buNone/>
              <a:defRPr sz="1600" b="1" smtId="4294967295"/>
            </a:lvl7pPr>
            <a:lvl8pPr marL="3200400" indent="0">
              <a:buNone/>
              <a:defRPr sz="1600" b="1" smtId="4294967295"/>
            </a:lvl8pPr>
            <a:lvl9pPr marL="3657600" indent="0">
              <a:buNone/>
              <a:defRPr sz="1600" b="1" smtId="4294967295"/>
            </a:lvl9pPr>
          </a:lstStyle>
          <a:p>
            <a:r>
              <a:rPr lang="en-US" smtClean="0" smtId="4294967295"/>
              <a:t>Click to edit Master text styles</a:t>
            </a:r>
          </a:p>
        </p:txBody>
      </p:sp>
      <p:sp>
        <p:nvSpPr>
          <p:cNvPr id="6" name="Content Placeholder 5"/>
          <p:cNvSpPr>
            <a:spLocks noGrp="1"/>
          </p:cNvSpPr>
          <p:nvPr>
            <p:ph sz="quarter" idx="4"/>
          </p:nvPr>
        </p:nvSpPr>
        <p:spPr/>
        <p:txBody>
          <a:bodyPr/>
          <a:lstStyle>
            <a:lvl1pPr>
              <a:defRPr sz="2400" smtId="4294967295"/>
            </a:lvl1pPr>
            <a:lvl2pPr>
              <a:defRPr sz="2000" smtId="4294967295"/>
            </a:lvl2pPr>
            <a:lvl3pPr>
              <a:defRPr sz="1800" smtId="4294967295"/>
            </a:lvl3pPr>
            <a:lvl4pPr>
              <a:defRPr sz="1600" smtId="4294967295"/>
            </a:lvl4pPr>
            <a:lvl5pPr>
              <a:defRPr sz="1600" smtId="4294967295"/>
            </a:lvl5pPr>
            <a:lvl6pPr>
              <a:defRPr sz="1600" smtId="4294967295"/>
            </a:lvl6pPr>
            <a:lvl7pPr>
              <a:defRPr sz="1600" smtId="4294967295"/>
            </a:lvl7pPr>
            <a:lvl8pPr>
              <a:defRPr sz="1600" smtId="4294967295"/>
            </a:lvl8pPr>
            <a:lvl9pPr>
              <a:defRPr sz="1600" smtId="4294967295"/>
            </a:lvl9pPr>
          </a:lstStyle>
          <a:p>
            <a:r>
              <a:rPr lang="en-US" smtClean="0" smtId="4294967295"/>
              <a:t>Click to edit Master text styles</a:t>
            </a:r>
          </a:p>
          <a:p>
            <a:pPr lvl="1"/>
            <a:r>
              <a:rPr lang="en-US" smtClean="0" smtId="4294967295"/>
              <a:t>Second level</a:t>
            </a:r>
          </a:p>
          <a:p>
            <a:pPr lvl="2"/>
            <a:r>
              <a:rPr lang="en-US" smtClean="0" smtId="4294967295"/>
              <a:t>Third level</a:t>
            </a:r>
          </a:p>
          <a:p>
            <a:pPr lvl="3"/>
            <a:r>
              <a:rPr lang="en-US" smtClean="0" smtId="4294967295"/>
              <a:t>Fourth level</a:t>
            </a:r>
          </a:p>
          <a:p>
            <a:pPr lvl="4"/>
            <a:r>
              <a:rPr lang="en-US" smtClean="0" smtId="4294967295"/>
              <a:t>Fifth level</a:t>
            </a:r>
            <a:endParaRPr lang="en-US" smtId="4294967295"/>
          </a:p>
        </p:txBody>
      </p:sp>
      <p:sp>
        <p:nvSpPr>
          <p:cNvPr id="7" name="Date Placeholder 6"/>
          <p:cNvSpPr>
            <a:spLocks noGrp="1"/>
          </p:cNvSpPr>
          <p:nvPr>
            <p:ph type="dt" sz="half" idx="5"/>
          </p:nvPr>
        </p:nvSpPr>
        <p:spPr/>
        <p:txBody>
          <a:bodyPr/>
          <a:lstStyle/>
          <a:p>
            <a:fld id="{E8FD0B7A-F5DD-4F40-B4CB-3B2C354B893A}" type="datetimeFigureOut">
              <a:rPr lang="en-US" smtClean="0" smtId="4294967295"/>
              <a:t>Date</a:t>
            </a:fld>
            <a:endParaRPr lang="en-US" smtId="4294967295"/>
          </a:p>
        </p:txBody>
      </p:sp>
      <p:sp>
        <p:nvSpPr>
          <p:cNvPr id="8" name="Footer Placeholder 7"/>
          <p:cNvSpPr>
            <a:spLocks noGrp="1"/>
          </p:cNvSpPr>
          <p:nvPr>
            <p:ph type="ftr" sz="quarter" idx="6"/>
          </p:nvPr>
        </p:nvSpPr>
        <p:spPr/>
        <p:txBody>
          <a:bodyPr/>
          <a:lstStyle/>
          <a:p>
            <a:endParaRPr lang="en-US" smtId="4294967295"/>
          </a:p>
        </p:txBody>
      </p:sp>
      <p:sp>
        <p:nvSpPr>
          <p:cNvPr id="9" name="Slide Number Placeholder 8"/>
          <p:cNvSpPr>
            <a:spLocks noGrp="1"/>
          </p:cNvSpPr>
          <p:nvPr>
            <p:ph type="sldNum" sz="quarter" idx="7"/>
          </p:nvPr>
        </p:nvSpPr>
        <p:spPr/>
        <p:txBody>
          <a:bodyPr/>
          <a:lstStyle/>
          <a:p>
            <a:fld id="{93AE1883-0942-4AA3-9DB2-9C7C3A0314B1}" type="slidenum">
              <a:rPr lang="en-US" smtClean="0" smtId="4294967295"/>
              <a:t>‹#›</a:t>
            </a:fld>
            <a:endParaRPr lang="en-US" smtId="4294967295"/>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smtId="4294967295"/>
              <a:t>Click to edit Master title style</a:t>
            </a:r>
            <a:endParaRPr lang="en-US" smtId="4294967295"/>
          </a:p>
        </p:txBody>
      </p:sp>
      <p:sp>
        <p:nvSpPr>
          <p:cNvPr id="3" name="Date Placeholder 2"/>
          <p:cNvSpPr>
            <a:spLocks noGrp="1"/>
          </p:cNvSpPr>
          <p:nvPr>
            <p:ph type="dt" sz="half" idx="1"/>
          </p:nvPr>
        </p:nvSpPr>
        <p:spPr/>
        <p:txBody>
          <a:bodyPr/>
          <a:lstStyle/>
          <a:p>
            <a:fld id="{E8FD0B7A-F5DD-4F40-B4CB-3B2C354B893A}" type="datetimeFigureOut">
              <a:rPr lang="en-US" smtClean="0" smtId="4294967295"/>
              <a:t>Date</a:t>
            </a:fld>
            <a:endParaRPr lang="en-US" smtId="4294967295"/>
          </a:p>
        </p:txBody>
      </p:sp>
      <p:sp>
        <p:nvSpPr>
          <p:cNvPr id="4" name="Footer Placeholder 3"/>
          <p:cNvSpPr>
            <a:spLocks noGrp="1"/>
          </p:cNvSpPr>
          <p:nvPr>
            <p:ph type="ftr" sz="quarter" idx="2"/>
          </p:nvPr>
        </p:nvSpPr>
        <p:spPr/>
        <p:txBody>
          <a:bodyPr/>
          <a:lstStyle/>
          <a:p>
            <a:endParaRPr lang="en-US" smtId="4294967295"/>
          </a:p>
        </p:txBody>
      </p:sp>
      <p:sp>
        <p:nvSpPr>
          <p:cNvPr id="5" name="Slide Number Placeholder 4"/>
          <p:cNvSpPr>
            <a:spLocks noGrp="1"/>
          </p:cNvSpPr>
          <p:nvPr>
            <p:ph type="sldNum" sz="quarter" idx="3"/>
          </p:nvPr>
        </p:nvSpPr>
        <p:spPr/>
        <p:txBody>
          <a:bodyPr/>
          <a:lstStyle/>
          <a:p>
            <a:fld id="{93AE1883-0942-4AA3-9DB2-9C7C3A0314B1}" type="slidenum">
              <a:rPr lang="en-US" smtClean="0" smtId="4294967295"/>
              <a:t>‹#›</a:t>
            </a:fld>
            <a:endParaRPr lang="en-US" smtId="4294967295"/>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p:nvPr>
        </p:nvSpPr>
        <p:spPr/>
        <p:txBody>
          <a:bodyPr/>
          <a:lstStyle/>
          <a:p>
            <a:fld id="{E8FD0B7A-F5DD-4F40-B4CB-3B2C354B893A}" type="datetimeFigureOut">
              <a:rPr lang="en-US" smtClean="0" smtId="4294967295"/>
              <a:t>Date</a:t>
            </a:fld>
            <a:endParaRPr lang="en-US" smtId="4294967295"/>
          </a:p>
        </p:txBody>
      </p:sp>
      <p:sp>
        <p:nvSpPr>
          <p:cNvPr id="3" name="Footer Placeholder 2"/>
          <p:cNvSpPr>
            <a:spLocks noGrp="1"/>
          </p:cNvSpPr>
          <p:nvPr>
            <p:ph type="ftr" sz="quarter" idx="1"/>
          </p:nvPr>
        </p:nvSpPr>
        <p:spPr/>
        <p:txBody>
          <a:bodyPr/>
          <a:lstStyle/>
          <a:p>
            <a:endParaRPr lang="en-US" smtId="4294967295"/>
          </a:p>
        </p:txBody>
      </p:sp>
      <p:sp>
        <p:nvSpPr>
          <p:cNvPr id="4" name="Slide Number Placeholder 3"/>
          <p:cNvSpPr>
            <a:spLocks noGrp="1"/>
          </p:cNvSpPr>
          <p:nvPr>
            <p:ph type="sldNum" sz="quarter" idx="2"/>
          </p:nvPr>
        </p:nvSpPr>
        <p:spPr/>
        <p:txBody>
          <a:bodyPr/>
          <a:lstStyle/>
          <a:p>
            <a:fld id="{93AE1883-0942-4AA3-9DB2-9C7C3A0314B1}" type="slidenum">
              <a:rPr lang="en-US" smtClean="0" smtId="4294967295"/>
              <a:t>‹#›</a:t>
            </a:fld>
            <a:endParaRPr lang="en-US" smtId="4294967295"/>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smtId="4294967295"/>
            </a:lvl1pPr>
          </a:lstStyle>
          <a:p>
            <a:r>
              <a:rPr lang="en-US" smtClean="0" smtId="4294967295"/>
              <a:t>Click to edit Master title style</a:t>
            </a:r>
            <a:endParaRPr lang="en-US" smtId="4294967295"/>
          </a:p>
        </p:txBody>
      </p:sp>
      <p:sp>
        <p:nvSpPr>
          <p:cNvPr id="3" name="Content Placeholder 2"/>
          <p:cNvSpPr>
            <a:spLocks noGrp="1"/>
          </p:cNvSpPr>
          <p:nvPr>
            <p:ph idx="1"/>
          </p:nvPr>
        </p:nvSpPr>
        <p:spPr/>
        <p:txBody>
          <a:bodyPr/>
          <a:lstStyle>
            <a:lvl1pPr>
              <a:defRPr sz="3200" smtId="4294967295"/>
            </a:lvl1pPr>
            <a:lvl2pPr>
              <a:defRPr sz="2800" smtId="4294967295"/>
            </a:lvl2pPr>
            <a:lvl3pPr>
              <a:defRPr sz="2400" smtId="4294967295"/>
            </a:lvl3pPr>
            <a:lvl4pPr>
              <a:defRPr sz="2000" smtId="4294967295"/>
            </a:lvl4pPr>
            <a:lvl5pPr>
              <a:defRPr sz="2000" smtId="4294967295"/>
            </a:lvl5pPr>
            <a:lvl6pPr>
              <a:defRPr sz="2000" smtId="4294967295"/>
            </a:lvl6pPr>
            <a:lvl7pPr>
              <a:defRPr sz="2000" smtId="4294967295"/>
            </a:lvl7pPr>
            <a:lvl8pPr>
              <a:defRPr sz="2000" smtId="4294967295"/>
            </a:lvl8pPr>
            <a:lvl9pPr>
              <a:defRPr sz="2000" smtId="4294967295"/>
            </a:lvl9pPr>
          </a:lstStyle>
          <a:p>
            <a:r>
              <a:rPr lang="en-US" smtClean="0" smtId="4294967295"/>
              <a:t>Click to edit Master text styles</a:t>
            </a:r>
          </a:p>
          <a:p>
            <a:pPr lvl="1"/>
            <a:r>
              <a:rPr lang="en-US" smtClean="0" smtId="4294967295"/>
              <a:t>Second level</a:t>
            </a:r>
          </a:p>
          <a:p>
            <a:pPr lvl="2"/>
            <a:r>
              <a:rPr lang="en-US" smtClean="0" smtId="4294967295"/>
              <a:t>Third level</a:t>
            </a:r>
          </a:p>
          <a:p>
            <a:pPr lvl="3"/>
            <a:r>
              <a:rPr lang="en-US" smtClean="0" smtId="4294967295"/>
              <a:t>Fourth level</a:t>
            </a:r>
          </a:p>
          <a:p>
            <a:pPr lvl="4"/>
            <a:r>
              <a:rPr lang="en-US" smtClean="0" smtId="4294967295"/>
              <a:t>Fifth level</a:t>
            </a:r>
            <a:endParaRPr lang="en-US" smtId="4294967295"/>
          </a:p>
        </p:txBody>
      </p:sp>
      <p:sp>
        <p:nvSpPr>
          <p:cNvPr id="4" name="Text Placeholder 3"/>
          <p:cNvSpPr>
            <a:spLocks noGrp="1"/>
          </p:cNvSpPr>
          <p:nvPr>
            <p:ph type="body" sz="half" idx="2"/>
          </p:nvPr>
        </p:nvSpPr>
        <p:spPr/>
        <p:txBody>
          <a:bodyPr/>
          <a:lstStyle>
            <a:lvl1pPr marL="0" indent="0">
              <a:buNone/>
              <a:defRPr sz="1400" smtId="4294967295"/>
            </a:lvl1pPr>
            <a:lvl2pPr marL="457200" indent="0">
              <a:buNone/>
              <a:defRPr sz="1200" smtId="4294967295"/>
            </a:lvl2pPr>
            <a:lvl3pPr marL="914400" indent="0">
              <a:buNone/>
              <a:defRPr sz="1000" smtId="4294967295"/>
            </a:lvl3pPr>
            <a:lvl4pPr marL="1371600" indent="0">
              <a:buNone/>
              <a:defRPr sz="900" smtId="4294967295"/>
            </a:lvl4pPr>
            <a:lvl5pPr marL="1828800" indent="0">
              <a:buNone/>
              <a:defRPr sz="900" smtId="4294967295"/>
            </a:lvl5pPr>
            <a:lvl6pPr marL="2286000" indent="0">
              <a:buNone/>
              <a:defRPr sz="900" smtId="4294967295"/>
            </a:lvl6pPr>
            <a:lvl7pPr marL="2743200" indent="0">
              <a:buNone/>
              <a:defRPr sz="900" smtId="4294967295"/>
            </a:lvl7pPr>
            <a:lvl8pPr marL="3200400" indent="0">
              <a:buNone/>
              <a:defRPr sz="900" smtId="4294967295"/>
            </a:lvl8pPr>
            <a:lvl9pPr marL="3657600" indent="0">
              <a:buNone/>
              <a:defRPr sz="900" smtId="4294967295"/>
            </a:lvl9pPr>
          </a:lstStyle>
          <a:p>
            <a:r>
              <a:rPr lang="en-US" smtClean="0" smtId="4294967295"/>
              <a:t>Click to edit Master text styles</a:t>
            </a:r>
          </a:p>
        </p:txBody>
      </p:sp>
      <p:sp>
        <p:nvSpPr>
          <p:cNvPr id="5" name="Date Placeholder 4"/>
          <p:cNvSpPr>
            <a:spLocks noGrp="1"/>
          </p:cNvSpPr>
          <p:nvPr>
            <p:ph type="dt" sz="half" idx="3"/>
          </p:nvPr>
        </p:nvSpPr>
        <p:spPr/>
        <p:txBody>
          <a:bodyPr/>
          <a:lstStyle/>
          <a:p>
            <a:fld id="{E8FD0B7A-F5DD-4F40-B4CB-3B2C354B893A}" type="datetimeFigureOut">
              <a:rPr lang="en-US" smtClean="0" smtId="4294967295"/>
              <a:t>Date</a:t>
            </a:fld>
            <a:endParaRPr lang="en-US" smtId="4294967295"/>
          </a:p>
        </p:txBody>
      </p:sp>
      <p:sp>
        <p:nvSpPr>
          <p:cNvPr id="6" name="Footer Placeholder 5"/>
          <p:cNvSpPr>
            <a:spLocks noGrp="1"/>
          </p:cNvSpPr>
          <p:nvPr>
            <p:ph type="ftr" sz="quarter" idx="4"/>
          </p:nvPr>
        </p:nvSpPr>
        <p:spPr/>
        <p:txBody>
          <a:bodyPr/>
          <a:lstStyle/>
          <a:p>
            <a:endParaRPr lang="en-US" smtId="4294967295"/>
          </a:p>
        </p:txBody>
      </p:sp>
      <p:sp>
        <p:nvSpPr>
          <p:cNvPr id="7" name="Slide Number Placeholder 6"/>
          <p:cNvSpPr>
            <a:spLocks noGrp="1"/>
          </p:cNvSpPr>
          <p:nvPr>
            <p:ph type="sldNum" sz="quarter" idx="5"/>
          </p:nvPr>
        </p:nvSpPr>
        <p:spPr/>
        <p:txBody>
          <a:bodyPr/>
          <a:lstStyle/>
          <a:p>
            <a:fld id="{93AE1883-0942-4AA3-9DB2-9C7C3A0314B1}" type="slidenum">
              <a:rPr lang="en-US" smtClean="0" smtId="4294967295"/>
              <a:t>‹#›</a:t>
            </a:fld>
            <a:endParaRPr lang="en-US" smtId="4294967295"/>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smtId="4294967295"/>
            </a:lvl1pPr>
          </a:lstStyle>
          <a:p>
            <a:r>
              <a:rPr lang="en-US" smtClean="0" smtId="4294967295"/>
              <a:t>Click to edit Master title style</a:t>
            </a:r>
            <a:endParaRPr lang="en-US" smtId="4294967295"/>
          </a:p>
        </p:txBody>
      </p:sp>
      <p:sp>
        <p:nvSpPr>
          <p:cNvPr id="3" name="Picture Placeholder 2"/>
          <p:cNvSpPr>
            <a:spLocks noGrp="1"/>
          </p:cNvSpPr>
          <p:nvPr>
            <p:ph type="pic" idx="1"/>
          </p:nvPr>
        </p:nvSpPr>
        <p:spPr/>
        <p:txBody>
          <a:bodyPr/>
          <a:lstStyle>
            <a:lvl1pPr marL="0" indent="0">
              <a:buNone/>
              <a:defRPr sz="3200" smtId="4294967295"/>
            </a:lvl1pPr>
            <a:lvl2pPr marL="457200" indent="0">
              <a:buNone/>
              <a:defRPr sz="2800" smtId="4294967295"/>
            </a:lvl2pPr>
            <a:lvl3pPr marL="914400" indent="0">
              <a:buNone/>
              <a:defRPr sz="2400" smtId="4294967295"/>
            </a:lvl3pPr>
            <a:lvl4pPr marL="1371600" indent="0">
              <a:buNone/>
              <a:defRPr sz="2000" smtId="4294967295"/>
            </a:lvl4pPr>
            <a:lvl5pPr marL="1828800" indent="0">
              <a:buNone/>
              <a:defRPr sz="2000" smtId="4294967295"/>
            </a:lvl5pPr>
            <a:lvl6pPr marL="2286000" indent="0">
              <a:buNone/>
              <a:defRPr sz="2000" smtId="4294967295"/>
            </a:lvl6pPr>
            <a:lvl7pPr marL="2743200" indent="0">
              <a:buNone/>
              <a:defRPr sz="2000" smtId="4294967295"/>
            </a:lvl7pPr>
            <a:lvl8pPr marL="3200400" indent="0">
              <a:buNone/>
              <a:defRPr sz="2000" smtId="4294967295"/>
            </a:lvl8pPr>
            <a:lvl9pPr marL="3657600" indent="0">
              <a:buNone/>
              <a:defRPr sz="2000" smtId="4294967295"/>
            </a:lvl9pPr>
          </a:lstStyle>
          <a:p>
            <a:endParaRPr lang="en-US" smtId="4294967295"/>
          </a:p>
        </p:txBody>
      </p:sp>
      <p:sp>
        <p:nvSpPr>
          <p:cNvPr id="4" name="Text Placeholder 3"/>
          <p:cNvSpPr>
            <a:spLocks noGrp="1"/>
          </p:cNvSpPr>
          <p:nvPr>
            <p:ph type="body" sz="half" idx="2"/>
          </p:nvPr>
        </p:nvSpPr>
        <p:spPr/>
        <p:txBody>
          <a:bodyPr/>
          <a:lstStyle>
            <a:lvl1pPr marL="0" indent="0">
              <a:buNone/>
              <a:defRPr sz="1400" smtId="4294967295"/>
            </a:lvl1pPr>
            <a:lvl2pPr marL="457200" indent="0">
              <a:buNone/>
              <a:defRPr sz="1200" smtId="4294967295"/>
            </a:lvl2pPr>
            <a:lvl3pPr marL="914400" indent="0">
              <a:buNone/>
              <a:defRPr sz="1000" smtId="4294967295"/>
            </a:lvl3pPr>
            <a:lvl4pPr marL="1371600" indent="0">
              <a:buNone/>
              <a:defRPr sz="900" smtId="4294967295"/>
            </a:lvl4pPr>
            <a:lvl5pPr marL="1828800" indent="0">
              <a:buNone/>
              <a:defRPr sz="900" smtId="4294967295"/>
            </a:lvl5pPr>
            <a:lvl6pPr marL="2286000" indent="0">
              <a:buNone/>
              <a:defRPr sz="900" smtId="4294967295"/>
            </a:lvl6pPr>
            <a:lvl7pPr marL="2743200" indent="0">
              <a:buNone/>
              <a:defRPr sz="900" smtId="4294967295"/>
            </a:lvl7pPr>
            <a:lvl8pPr marL="3200400" indent="0">
              <a:buNone/>
              <a:defRPr sz="900" smtId="4294967295"/>
            </a:lvl8pPr>
            <a:lvl9pPr marL="3657600" indent="0">
              <a:buNone/>
              <a:defRPr sz="900" smtId="4294967295"/>
            </a:lvl9pPr>
          </a:lstStyle>
          <a:p>
            <a:r>
              <a:rPr lang="en-US" smtClean="0" smtId="4294967295"/>
              <a:t>Click to edit Master text styles</a:t>
            </a:r>
          </a:p>
        </p:txBody>
      </p:sp>
      <p:sp>
        <p:nvSpPr>
          <p:cNvPr id="5" name="Date Placeholder 4"/>
          <p:cNvSpPr>
            <a:spLocks noGrp="1"/>
          </p:cNvSpPr>
          <p:nvPr>
            <p:ph type="dt" sz="half" idx="3"/>
          </p:nvPr>
        </p:nvSpPr>
        <p:spPr/>
        <p:txBody>
          <a:bodyPr/>
          <a:lstStyle/>
          <a:p>
            <a:fld id="{E8FD0B7A-F5DD-4F40-B4CB-3B2C354B893A}" type="datetimeFigureOut">
              <a:rPr lang="en-US" smtClean="0" smtId="4294967295"/>
              <a:t>Date</a:t>
            </a:fld>
            <a:endParaRPr lang="en-US" smtId="4294967295"/>
          </a:p>
        </p:txBody>
      </p:sp>
      <p:sp>
        <p:nvSpPr>
          <p:cNvPr id="6" name="Footer Placeholder 5"/>
          <p:cNvSpPr>
            <a:spLocks noGrp="1"/>
          </p:cNvSpPr>
          <p:nvPr>
            <p:ph type="ftr" sz="quarter" idx="4"/>
          </p:nvPr>
        </p:nvSpPr>
        <p:spPr/>
        <p:txBody>
          <a:bodyPr/>
          <a:lstStyle/>
          <a:p>
            <a:endParaRPr lang="en-US" smtId="4294967295"/>
          </a:p>
        </p:txBody>
      </p:sp>
      <p:sp>
        <p:nvSpPr>
          <p:cNvPr id="7" name="Slide Number Placeholder 6"/>
          <p:cNvSpPr>
            <a:spLocks noGrp="1"/>
          </p:cNvSpPr>
          <p:nvPr>
            <p:ph type="sldNum" sz="quarter" idx="5"/>
          </p:nvPr>
        </p:nvSpPr>
        <p:spPr/>
        <p:txBody>
          <a:bodyPr/>
          <a:lstStyle/>
          <a:p>
            <a:fld id="{93AE1883-0942-4AA3-9DB2-9C7C3A0314B1}" type="slidenum">
              <a:rPr lang="en-US" smtClean="0" smtId="4294967295"/>
              <a:t>‹#›</a:t>
            </a:fld>
            <a:endParaRPr lang="en-US" smtId="4294967295"/>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slideLayout" Target="../slideLayouts/slideLayout23.xml" /><Relationship Id="rId13" Type="http://schemas.openxmlformats.org/officeDocument/2006/relationships/slideLayout" Target="../slideLayouts/slideLayout24.xml" /><Relationship Id="rId14" Type="http://schemas.openxmlformats.org/officeDocument/2006/relationships/slideLayout" Target="../slideLayouts/slideLayout25.xml" /><Relationship Id="rId15" Type="http://schemas.openxmlformats.org/officeDocument/2006/relationships/slideLayout" Target="../slideLayouts/slideLayout26.xml" /><Relationship Id="rId16" Type="http://schemas.openxmlformats.org/officeDocument/2006/relationships/slideLayout" Target="../slideLayouts/slideLayout27.xml" /><Relationship Id="rId17"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&#65279;<?xml version="1.0" encoding="utf-8" standalone="yes"?><Relationships xmlns="http://schemas.openxmlformats.org/package/2006/relationships"><Relationship Id="rId1" Type="http://schemas.openxmlformats.org/officeDocument/2006/relationships/slideLayout" Target="../slideLayouts/slideLayout28.xml" /><Relationship Id="rId10" Type="http://schemas.openxmlformats.org/officeDocument/2006/relationships/slideLayout" Target="../slideLayouts/slideLayout37.xml" /><Relationship Id="rId11" Type="http://schemas.openxmlformats.org/officeDocument/2006/relationships/theme" Target="../theme/theme3.xml" /><Relationship Id="rId2" Type="http://schemas.openxmlformats.org/officeDocument/2006/relationships/slideLayout" Target="../slideLayouts/slideLayout29.xml" /><Relationship Id="rId3" Type="http://schemas.openxmlformats.org/officeDocument/2006/relationships/slideLayout" Target="../slideLayouts/slideLayout30.xml" /><Relationship Id="rId4" Type="http://schemas.openxmlformats.org/officeDocument/2006/relationships/slideLayout" Target="../slideLayouts/slideLayout31.xml" /><Relationship Id="rId5" Type="http://schemas.openxmlformats.org/officeDocument/2006/relationships/slideLayout" Target="../slideLayouts/slideLayout32.xml" /><Relationship Id="rId6" Type="http://schemas.openxmlformats.org/officeDocument/2006/relationships/slideLayout" Target="../slideLayouts/slideLayout33.xml" /><Relationship Id="rId7" Type="http://schemas.openxmlformats.org/officeDocument/2006/relationships/slideLayout" Target="../slideLayouts/slideLayout34.xml" /><Relationship Id="rId8" Type="http://schemas.openxmlformats.org/officeDocument/2006/relationships/slideLayout" Target="../slideLayouts/slideLayout35.xml" /><Relationship Id="rId9" Type="http://schemas.openxmlformats.org/officeDocument/2006/relationships/slideLayout" Target="../slideLayouts/slideLayout36.xml" /></Relationships>
</file>

<file path=ppt/slideMasters/slideMaster1.xml><?xml version="1.0" encoding="utf-8"?>
<p:sldMaster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smtId="4294967295"/>
              <a:t>Click to edit Master title style</a:t>
            </a:r>
            <a:endParaRPr lang="en-US" smtId="4294967295"/>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smtId="4294967295"/>
              <a:t>Click to edit Master text styles</a:t>
            </a:r>
          </a:p>
          <a:p>
            <a:pPr lvl="1"/>
            <a:r>
              <a:rPr lang="en-US" smtClean="0" smtId="4294967295"/>
              <a:t>Second level</a:t>
            </a:r>
          </a:p>
          <a:p>
            <a:pPr lvl="2"/>
            <a:r>
              <a:rPr lang="en-US" smtClean="0" smtId="4294967295"/>
              <a:t>Third level</a:t>
            </a:r>
          </a:p>
          <a:p>
            <a:pPr lvl="3"/>
            <a:r>
              <a:rPr lang="en-US" smtClean="0" smtId="4294967295"/>
              <a:t>Fourth level</a:t>
            </a:r>
          </a:p>
          <a:p>
            <a:pPr lvl="4"/>
            <a:r>
              <a:rPr lang="en-US" smtClean="0" smtId="4294967295"/>
              <a:t>Fifth level</a:t>
            </a:r>
            <a:endParaRPr lang="en-US" smtId="4294967295"/>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Id="4294967295">
                <a:solidFill>
                  <a:schemeClr val="tx1">
                    <a:tint val="75000"/>
                  </a:schemeClr>
                </a:solidFill>
              </a:defRPr>
            </a:lvl1pPr>
          </a:lstStyle>
          <a:p>
            <a:fld id="{E8FD0B7A-F5DD-4F40-B4CB-3B2C354B893A}" type="datetimeFigureOut">
              <a:rPr lang="en-US" smtClean="0" smtId="4294967295"/>
              <a:t>11/7/2009</a:t>
            </a:fld>
            <a:endParaRPr lang="en-US" smtId="4294967295"/>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Id="4294967295">
                <a:solidFill>
                  <a:schemeClr val="tx1">
                    <a:tint val="75000"/>
                  </a:schemeClr>
                </a:solidFill>
              </a:defRPr>
            </a:lvl1pPr>
          </a:lstStyle>
          <a:p>
            <a:endParaRPr lang="en-US" smtId="4294967295"/>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Id="4294967295">
                <a:solidFill>
                  <a:schemeClr val="tx1">
                    <a:tint val="75000"/>
                  </a:schemeClr>
                </a:solidFill>
              </a:defRPr>
            </a:lvl1pPr>
          </a:lstStyle>
          <a:p>
            <a:fld id="{93AE1883-0942-4AA3-9DB2-9C7C3A0314B1}" type="slidenum">
              <a:rPr lang="en-US" smtClean="0" smtId="4294967295"/>
              <a:t>‹#›</a:t>
            </a:fld>
            <a:endParaRPr lang="en-US" smtId="4294967295"/>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smtId="4294967295">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smtId="4294967295">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smtId="4294967295">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smtId="4294967295">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smtId="4294967295">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smtId="4294967295">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smtId="4294967295">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smtId="4294967295">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smtId="4294967295">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smtId="4294967295">
          <a:solidFill>
            <a:schemeClr val="tx1"/>
          </a:solidFill>
          <a:latin typeface="+mn-lt"/>
          <a:ea typeface="+mn-ea"/>
          <a:cs typeface="+mn-cs"/>
        </a:defRPr>
      </a:lvl9pPr>
    </p:bodyStyle>
    <p:otherStyle>
      <a:defPPr>
        <a:defRPr lang="en-US" smtId="4294967295"/>
      </a:defPPr>
      <a:lvl1pPr marL="0" algn="l" defTabSz="914400" rtl="0" eaLnBrk="1" latinLnBrk="0" hangingPunct="1">
        <a:defRPr sz="1800" kern="1200" smtId="4294967295">
          <a:solidFill>
            <a:schemeClr val="tx1"/>
          </a:solidFill>
          <a:latin typeface="+mn-lt"/>
          <a:ea typeface="+mn-ea"/>
          <a:cs typeface="+mn-cs"/>
        </a:defRPr>
      </a:lvl1pPr>
      <a:lvl2pPr marL="457200" algn="l" defTabSz="914400" rtl="0" eaLnBrk="1" latinLnBrk="0" hangingPunct="1">
        <a:defRPr sz="1800" kern="1200" smtId="4294967295">
          <a:solidFill>
            <a:schemeClr val="tx1"/>
          </a:solidFill>
          <a:latin typeface="+mn-lt"/>
          <a:ea typeface="+mn-ea"/>
          <a:cs typeface="+mn-cs"/>
        </a:defRPr>
      </a:lvl2pPr>
      <a:lvl3pPr marL="914400" algn="l" defTabSz="914400" rtl="0" eaLnBrk="1" latinLnBrk="0" hangingPunct="1">
        <a:defRPr sz="1800" kern="1200" smtId="4294967295">
          <a:solidFill>
            <a:schemeClr val="tx1"/>
          </a:solidFill>
          <a:latin typeface="+mn-lt"/>
          <a:ea typeface="+mn-ea"/>
          <a:cs typeface="+mn-cs"/>
        </a:defRPr>
      </a:lvl3pPr>
      <a:lvl4pPr marL="1371600" algn="l" defTabSz="914400" rtl="0" eaLnBrk="1" latinLnBrk="0" hangingPunct="1">
        <a:defRPr sz="1800" kern="1200" smtId="4294967295">
          <a:solidFill>
            <a:schemeClr val="tx1"/>
          </a:solidFill>
          <a:latin typeface="+mn-lt"/>
          <a:ea typeface="+mn-ea"/>
          <a:cs typeface="+mn-cs"/>
        </a:defRPr>
      </a:lvl4pPr>
      <a:lvl5pPr marL="1828800" algn="l" defTabSz="914400" rtl="0" eaLnBrk="1" latinLnBrk="0" hangingPunct="1">
        <a:defRPr sz="1800" kern="1200" smtId="4294967295">
          <a:solidFill>
            <a:schemeClr val="tx1"/>
          </a:solidFill>
          <a:latin typeface="+mn-lt"/>
          <a:ea typeface="+mn-ea"/>
          <a:cs typeface="+mn-cs"/>
        </a:defRPr>
      </a:lvl5pPr>
      <a:lvl6pPr marL="2286000" algn="l" defTabSz="914400" rtl="0" eaLnBrk="1" latinLnBrk="0" hangingPunct="1">
        <a:defRPr sz="1800" kern="1200" smtId="4294967295">
          <a:solidFill>
            <a:schemeClr val="tx1"/>
          </a:solidFill>
          <a:latin typeface="+mn-lt"/>
          <a:ea typeface="+mn-ea"/>
          <a:cs typeface="+mn-cs"/>
        </a:defRPr>
      </a:lvl6pPr>
      <a:lvl7pPr marL="2743200" algn="l" defTabSz="914400" rtl="0" eaLnBrk="1" latinLnBrk="0" hangingPunct="1">
        <a:defRPr sz="1800" kern="1200" smtId="4294967295">
          <a:solidFill>
            <a:schemeClr val="tx1"/>
          </a:solidFill>
          <a:latin typeface="+mn-lt"/>
          <a:ea typeface="+mn-ea"/>
          <a:cs typeface="+mn-cs"/>
        </a:defRPr>
      </a:lvl7pPr>
      <a:lvl8pPr marL="3200400" algn="l" defTabSz="914400" rtl="0" eaLnBrk="1" latinLnBrk="0" hangingPunct="1">
        <a:defRPr sz="1800" kern="1200" smtId="4294967295">
          <a:solidFill>
            <a:schemeClr val="tx1"/>
          </a:solidFill>
          <a:latin typeface="+mn-lt"/>
          <a:ea typeface="+mn-ea"/>
          <a:cs typeface="+mn-cs"/>
        </a:defRPr>
      </a:lvl8pPr>
      <a:lvl9pPr marL="3657600" algn="l" defTabSz="914400" rtl="0" eaLnBrk="1" latinLnBrk="0" hangingPunct="1">
        <a:defRPr sz="1800" kern="1200" smtId="4294967295">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191312" y="304800"/>
            <a:ext cx="12344400" cy="387798"/>
          </a:xfrm>
          <a:prstGeom prst="rect">
            <a:avLst/>
          </a:prstGeom>
        </p:spPr>
        <p:txBody>
          <a:bodyPr vert="horz" wrap="square" lIns="0" tIns="0" rIns="0" bIns="0" rtlCol="0" anchor="t">
            <a:spAutoFit/>
          </a:bodyPr>
          <a:lstStyle/>
          <a:p>
            <a:pPr lvl="0" defTabSz="949716"/>
            <a:r>
              <a:rPr lang="en-US" smtClean="0"/>
              <a:t>Click to edit Master title style</a:t>
            </a:r>
            <a:endParaRPr lang="en-US"/>
          </a:p>
        </p:txBody>
      </p:sp>
      <p:sp>
        <p:nvSpPr>
          <p:cNvPr id="4" name="Text Placeholder 3"/>
          <p:cNvSpPr>
            <a:spLocks noGrp="1"/>
          </p:cNvSpPr>
          <p:nvPr>
            <p:ph type="body" idx="1"/>
          </p:nvPr>
        </p:nvSpPr>
        <p:spPr>
          <a:xfrm>
            <a:off x="191312" y="1001952"/>
            <a:ext cx="12344400" cy="134806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TextBox 5"/>
          <p:cNvSpPr txBox="1"/>
          <p:nvPr/>
        </p:nvSpPr>
        <p:spPr>
          <a:xfrm>
            <a:off x="4801212" y="7574316"/>
            <a:ext cx="2582267" cy="109838"/>
          </a:xfrm>
          <a:prstGeom prst="rect">
            <a:avLst/>
          </a:prstGeom>
          <a:noFill/>
        </p:spPr>
        <p:txBody>
          <a:bodyPr wrap="none" lIns="0" tIns="0" rIns="0" bIns="0" rtlCol="0">
            <a:spAutoFit/>
          </a:bodyPr>
          <a:lstStyle>
            <a:defPPr>
              <a:defRPr lang="en-US" smtId="4294967295"/>
            </a:defPPr>
            <a:lvl1pPr marL="0" algn="l" defTabSz="811821" rtl="0" eaLnBrk="1" latinLnBrk="0" hangingPunct="1">
              <a:defRPr sz="1500" kern="1200" smtId="4294967295">
                <a:solidFill>
                  <a:schemeClr val="tx1"/>
                </a:solidFill>
                <a:latin typeface="+mn-lt"/>
                <a:ea typeface="+mn-ea"/>
                <a:cs typeface="+mn-cs"/>
              </a:defRPr>
            </a:lvl1pPr>
            <a:lvl2pPr marL="405911" algn="l" defTabSz="811821" rtl="0" eaLnBrk="1" latinLnBrk="0" hangingPunct="1">
              <a:defRPr sz="1500" kern="1200" smtId="4294967295">
                <a:solidFill>
                  <a:schemeClr val="tx1"/>
                </a:solidFill>
                <a:latin typeface="+mn-lt"/>
                <a:ea typeface="+mn-ea"/>
                <a:cs typeface="+mn-cs"/>
              </a:defRPr>
            </a:lvl2pPr>
            <a:lvl3pPr marL="811821" algn="l" defTabSz="811821" rtl="0" eaLnBrk="1" latinLnBrk="0" hangingPunct="1">
              <a:defRPr sz="1500" kern="1200" smtId="4294967295">
                <a:solidFill>
                  <a:schemeClr val="tx1"/>
                </a:solidFill>
                <a:latin typeface="+mn-lt"/>
                <a:ea typeface="+mn-ea"/>
                <a:cs typeface="+mn-cs"/>
              </a:defRPr>
            </a:lvl3pPr>
            <a:lvl4pPr marL="1217733" algn="l" defTabSz="811821" rtl="0" eaLnBrk="1" latinLnBrk="0" hangingPunct="1">
              <a:defRPr sz="1500" kern="1200" smtId="4294967295">
                <a:solidFill>
                  <a:schemeClr val="tx1"/>
                </a:solidFill>
                <a:latin typeface="+mn-lt"/>
                <a:ea typeface="+mn-ea"/>
                <a:cs typeface="+mn-cs"/>
              </a:defRPr>
            </a:lvl4pPr>
            <a:lvl5pPr marL="1623643" algn="l" defTabSz="811821" rtl="0" eaLnBrk="1" latinLnBrk="0" hangingPunct="1">
              <a:defRPr sz="1500" kern="1200" smtId="4294967295">
                <a:solidFill>
                  <a:schemeClr val="tx1"/>
                </a:solidFill>
                <a:latin typeface="+mn-lt"/>
                <a:ea typeface="+mn-ea"/>
                <a:cs typeface="+mn-cs"/>
              </a:defRPr>
            </a:lvl5pPr>
            <a:lvl6pPr marL="2029556" algn="l" defTabSz="811821" rtl="0" eaLnBrk="1" latinLnBrk="0" hangingPunct="1">
              <a:defRPr sz="1500" kern="1200" smtId="4294967295">
                <a:solidFill>
                  <a:schemeClr val="tx1"/>
                </a:solidFill>
                <a:latin typeface="+mn-lt"/>
                <a:ea typeface="+mn-ea"/>
                <a:cs typeface="+mn-cs"/>
              </a:defRPr>
            </a:lvl6pPr>
            <a:lvl7pPr marL="2435466" algn="l" defTabSz="811821" rtl="0" eaLnBrk="1" latinLnBrk="0" hangingPunct="1">
              <a:defRPr sz="1500" kern="1200" smtId="4294967295">
                <a:solidFill>
                  <a:schemeClr val="tx1"/>
                </a:solidFill>
                <a:latin typeface="+mn-lt"/>
                <a:ea typeface="+mn-ea"/>
                <a:cs typeface="+mn-cs"/>
              </a:defRPr>
            </a:lvl7pPr>
            <a:lvl8pPr marL="2841377" algn="l" defTabSz="811821" rtl="0" eaLnBrk="1" latinLnBrk="0" hangingPunct="1">
              <a:defRPr sz="1500" kern="1200" smtId="4294967295">
                <a:solidFill>
                  <a:schemeClr val="tx1"/>
                </a:solidFill>
                <a:latin typeface="+mn-lt"/>
                <a:ea typeface="+mn-ea"/>
                <a:cs typeface="+mn-cs"/>
              </a:defRPr>
            </a:lvl8pPr>
          </a:lstStyle>
          <a:p>
            <a:pPr>
              <a:lnSpc>
                <a:spcPct val="90000"/>
              </a:lnSpc>
              <a:spcAft>
                <a:spcPts val="418"/>
              </a:spcAft>
            </a:pPr>
            <a:r>
              <a:rPr lang="en-US" sz="800" smtClean="0">
                <a:gradFill>
                  <a:gsLst>
                    <a:gs pos="2917">
                      <a:srgbClr val="000000"/>
                    </a:gs>
                    <a:gs pos="30000">
                      <a:srgbClr val="000000"/>
                    </a:gs>
                  </a:gsLst>
                  <a:lin ang="5400000" scaled="0"/>
                  <a:tileRect/>
                </a:gradFill>
              </a:rPr>
              <a:t>MICROSOFT CONFIDENTIAL / </a:t>
            </a:r>
            <a:r>
              <a:rPr lang="en-US" sz="800" b="1" smtClean="0">
                <a:gradFill>
                  <a:gsLst>
                    <a:gs pos="2917">
                      <a:srgbClr val="000000"/>
                    </a:gs>
                    <a:gs pos="30000">
                      <a:srgbClr val="000000"/>
                    </a:gs>
                  </a:gsLst>
                  <a:lin ang="5400000" scaled="0"/>
                  <a:tileRect/>
                </a:gradFill>
              </a:rPr>
              <a:t>FOR INTERNAL USE</a:t>
            </a:r>
            <a:r>
              <a:rPr lang="en-US" sz="800" smtClean="0">
                <a:gradFill>
                  <a:gsLst>
                    <a:gs pos="2917">
                      <a:srgbClr val="000000"/>
                    </a:gs>
                    <a:gs pos="30000">
                      <a:srgbClr val="000000"/>
                    </a:gs>
                  </a:gsLst>
                  <a:lin ang="5400000" scaled="0"/>
                  <a:tileRect/>
                </a:gradFill>
              </a:rPr>
              <a:t> ONLY</a:t>
            </a:r>
          </a:p>
        </p:txBody>
      </p:sp>
    </p:spTree>
    <p:extLst>
      <p:ext uri="{BB962C8B-B14F-4D97-AF65-F5344CB8AC3E}">
        <p14:creationId xmlns:p14="http://schemas.microsoft.com/office/powerpoint/2010/main" val="3088034720"/>
      </p:ext>
    </p:extLst>
  </p:cSld>
  <p:clrMap bg1="lt1" tx1="dk1" bg2="lt2" tx2="dk2" accent1="accent1" accent2="accent2" accent3="accent3" accent4="accent4" accent5="accent5" accent6="accent6" hlink="hlink" folHlink="folHlink"/>
  <p:sldLayoutIdLst>
    <p:sldLayoutId id="2147483660" r:id="rId1"/>
    <p:sldLayoutId id="2147484286" r:id="rId2"/>
    <p:sldLayoutId id="2147484301" r:id="rId3"/>
    <p:sldLayoutId id="2147484302" r:id="rId4"/>
    <p:sldLayoutId id="2147484303" r:id="rId5"/>
    <p:sldLayoutId id="2147484304" r:id="rId6"/>
    <p:sldLayoutId id="2147484305" r:id="rId7"/>
    <p:sldLayoutId id="2147484306" r:id="rId8"/>
    <p:sldLayoutId id="2147484307" r:id="rId9"/>
    <p:sldLayoutId id="2147484308" r:id="rId10"/>
    <p:sldLayoutId id="2147484309" r:id="rId11"/>
    <p:sldLayoutId id="2147484310" r:id="rId12"/>
    <p:sldLayoutId id="2147484311" r:id="rId13"/>
    <p:sldLayoutId id="2147484312" r:id="rId14"/>
    <p:sldLayoutId id="2147484313" r:id="rId15"/>
    <p:sldLayoutId id="2147484314" r:id="rId16"/>
  </p:sldLayoutIdLst>
  <p:transition>
    <p:fade/>
  </p:transition>
  <p:timing/>
  <p:hf hdr="0" dt="0"/>
  <p:txStyles>
    <p:titleStyle>
      <a:lvl1pPr algn="l" defTabSz="949716" rtl="0" eaLnBrk="1" latinLnBrk="0" hangingPunct="1">
        <a:lnSpc>
          <a:spcPct val="90000"/>
        </a:lnSpc>
        <a:spcBef>
          <a:spcPct val="0"/>
        </a:spcBef>
        <a:buNone/>
        <a:defRPr lang="en-US" sz="2800" b="0" kern="1200" cap="none" spc="-104" baseline="0">
          <a:ln w="3175">
            <a:noFill/>
          </a:ln>
          <a:solidFill>
            <a:srgbClr val="000000"/>
          </a:solidFill>
          <a:latin typeface="+mj-lt"/>
          <a:ea typeface="+mn-ea"/>
          <a:cs typeface="Arial"/>
        </a:defRPr>
      </a:lvl1pPr>
    </p:titleStyle>
    <p:bodyStyle>
      <a:lvl1pPr marL="238796" marR="0" indent="-238796" algn="l" defTabSz="811821" rtl="0" eaLnBrk="1" fontAlgn="auto" latinLnBrk="0" hangingPunct="1">
        <a:lnSpc>
          <a:spcPct val="90000"/>
        </a:lnSpc>
        <a:spcBef>
          <a:spcPct val="20000"/>
        </a:spcBef>
        <a:spcAft>
          <a:spcPct val="0"/>
        </a:spcAft>
        <a:buClrTx/>
        <a:buSzPct val="90000"/>
        <a:buFont typeface="Arial" pitchFamily="34" charset="0"/>
        <a:buChar char="•"/>
        <a:defRPr sz="2400" kern="1200" spc="0" baseline="0">
          <a:solidFill>
            <a:srgbClr val="000000"/>
          </a:solidFill>
          <a:latin typeface="+mj-lt"/>
          <a:ea typeface="+mn-ea"/>
          <a:cs typeface="+mn-cs"/>
        </a:defRPr>
      </a:lvl1pPr>
      <a:lvl2pPr marL="508465" marR="0" indent="-210018" algn="l" defTabSz="811821" rtl="0" eaLnBrk="1" fontAlgn="auto" latinLnBrk="0" hangingPunct="1">
        <a:lnSpc>
          <a:spcPct val="90000"/>
        </a:lnSpc>
        <a:spcBef>
          <a:spcPct val="20000"/>
        </a:spcBef>
        <a:spcAft>
          <a:spcPct val="0"/>
        </a:spcAft>
        <a:buClrTx/>
        <a:buSzPct val="90000"/>
        <a:buFont typeface="Arial" pitchFamily="34" charset="0"/>
        <a:buChar char="•"/>
        <a:defRPr sz="1800" kern="1200" spc="0" baseline="0">
          <a:solidFill>
            <a:srgbClr val="000000"/>
          </a:solidFill>
          <a:latin typeface="+mn-lt"/>
          <a:ea typeface="+mn-ea"/>
          <a:cs typeface="+mn-cs"/>
        </a:defRPr>
      </a:lvl2pPr>
      <a:lvl3pPr marL="696376" marR="0" indent="-198965" algn="l" defTabSz="811821" rtl="0" eaLnBrk="1" fontAlgn="auto" latinLnBrk="0" hangingPunct="1">
        <a:lnSpc>
          <a:spcPct val="90000"/>
        </a:lnSpc>
        <a:spcBef>
          <a:spcPct val="20000"/>
        </a:spcBef>
        <a:spcAft>
          <a:spcPct val="0"/>
        </a:spcAft>
        <a:buClrTx/>
        <a:buSzPct val="90000"/>
        <a:buFont typeface="Arial" pitchFamily="34" charset="0"/>
        <a:buChar char="•"/>
        <a:defRPr sz="1600" kern="1200" spc="0" baseline="0">
          <a:solidFill>
            <a:srgbClr val="000000"/>
          </a:solidFill>
          <a:latin typeface="+mn-lt"/>
          <a:ea typeface="+mn-ea"/>
          <a:cs typeface="+mn-cs"/>
        </a:defRPr>
      </a:lvl3pPr>
      <a:lvl4pPr marL="895341" marR="0" indent="-198965" algn="l" defTabSz="811821" rtl="0" eaLnBrk="1" fontAlgn="auto" latinLnBrk="0" hangingPunct="1">
        <a:lnSpc>
          <a:spcPct val="90000"/>
        </a:lnSpc>
        <a:spcBef>
          <a:spcPct val="20000"/>
        </a:spcBef>
        <a:spcAft>
          <a:spcPct val="0"/>
        </a:spcAft>
        <a:buClrTx/>
        <a:buSzPct val="90000"/>
        <a:buFont typeface="Arial" pitchFamily="34" charset="0"/>
        <a:buChar char="•"/>
        <a:defRPr sz="1400" kern="1200" spc="0" baseline="0">
          <a:solidFill>
            <a:srgbClr val="000000"/>
          </a:solidFill>
          <a:latin typeface="+mn-lt"/>
          <a:ea typeface="+mn-ea"/>
          <a:cs typeface="+mn-cs"/>
        </a:defRPr>
      </a:lvl4pPr>
      <a:lvl5pPr marL="1094304" marR="0" indent="-198965" algn="l" defTabSz="811821" rtl="0" eaLnBrk="1" fontAlgn="auto" latinLnBrk="0" hangingPunct="1">
        <a:lnSpc>
          <a:spcPct val="90000"/>
        </a:lnSpc>
        <a:spcBef>
          <a:spcPct val="20000"/>
        </a:spcBef>
        <a:spcAft>
          <a:spcPct val="0"/>
        </a:spcAft>
        <a:buClrTx/>
        <a:buSzPct val="90000"/>
        <a:buFont typeface="Arial" pitchFamily="34" charset="0"/>
        <a:buChar char="•"/>
        <a:defRPr sz="1200" kern="1200" spc="0" baseline="0">
          <a:solidFill>
            <a:srgbClr val="000000"/>
          </a:solidFill>
          <a:latin typeface="+mn-lt"/>
          <a:ea typeface="+mn-ea"/>
          <a:cs typeface="+mn-cs"/>
        </a:defRPr>
      </a:lvl5pPr>
      <a:lvl6pPr marL="2232509" indent="-202955" algn="l" defTabSz="811821"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638422" indent="-202955" algn="l" defTabSz="811821"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3044333" indent="-202955" algn="l" defTabSz="811821"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450245" indent="-202955" algn="l" defTabSz="811821" rtl="0" eaLnBrk="1" latinLnBrk="0" hangingPunct="1">
        <a:spcBef>
          <a:spcPct val="20000"/>
        </a:spcBef>
        <a:buFont typeface="Arial" pitchFamily="34" charset="0"/>
        <a:buChar char="•"/>
        <a:defRPr sz="1700" kern="1200">
          <a:solidFill>
            <a:schemeClr val="tx1"/>
          </a:solidFill>
          <a:latin typeface="+mn-lt"/>
          <a:ea typeface="+mn-ea"/>
          <a:cs typeface="+mn-cs"/>
        </a:defRPr>
      </a:lvl9pPr>
    </p:bodyStyle>
    <p:otherStyle>
      <a:defPPr>
        <a:defRPr lang="en-US"/>
      </a:defPPr>
      <a:lvl1pPr marL="0" algn="l" defTabSz="811821" rtl="0" eaLnBrk="1" latinLnBrk="0" hangingPunct="1">
        <a:defRPr sz="1500" kern="1200">
          <a:solidFill>
            <a:schemeClr val="tx1"/>
          </a:solidFill>
          <a:latin typeface="+mn-lt"/>
          <a:ea typeface="+mn-ea"/>
          <a:cs typeface="+mn-cs"/>
        </a:defRPr>
      </a:lvl1pPr>
      <a:lvl2pPr marL="405911" algn="l" defTabSz="811821" rtl="0" eaLnBrk="1" latinLnBrk="0" hangingPunct="1">
        <a:defRPr sz="1500" kern="1200">
          <a:solidFill>
            <a:schemeClr val="tx1"/>
          </a:solidFill>
          <a:latin typeface="+mn-lt"/>
          <a:ea typeface="+mn-ea"/>
          <a:cs typeface="+mn-cs"/>
        </a:defRPr>
      </a:lvl2pPr>
      <a:lvl3pPr marL="811821" algn="l" defTabSz="811821" rtl="0" eaLnBrk="1" latinLnBrk="0" hangingPunct="1">
        <a:defRPr sz="1500" kern="1200">
          <a:solidFill>
            <a:schemeClr val="tx1"/>
          </a:solidFill>
          <a:latin typeface="+mn-lt"/>
          <a:ea typeface="+mn-ea"/>
          <a:cs typeface="+mn-cs"/>
        </a:defRPr>
      </a:lvl3pPr>
      <a:lvl4pPr marL="1217733" algn="l" defTabSz="811821" rtl="0" eaLnBrk="1" latinLnBrk="0" hangingPunct="1">
        <a:defRPr sz="1500" kern="1200">
          <a:solidFill>
            <a:schemeClr val="tx1"/>
          </a:solidFill>
          <a:latin typeface="+mn-lt"/>
          <a:ea typeface="+mn-ea"/>
          <a:cs typeface="+mn-cs"/>
        </a:defRPr>
      </a:lvl4pPr>
      <a:lvl5pPr marL="1623643" algn="l" defTabSz="811821" rtl="0" eaLnBrk="1" latinLnBrk="0" hangingPunct="1">
        <a:defRPr sz="1500" kern="1200">
          <a:solidFill>
            <a:schemeClr val="tx1"/>
          </a:solidFill>
          <a:latin typeface="+mn-lt"/>
          <a:ea typeface="+mn-ea"/>
          <a:cs typeface="+mn-cs"/>
        </a:defRPr>
      </a:lvl5pPr>
      <a:lvl6pPr marL="2029556" algn="l" defTabSz="811821" rtl="0" eaLnBrk="1" latinLnBrk="0" hangingPunct="1">
        <a:defRPr sz="1500" kern="1200">
          <a:solidFill>
            <a:schemeClr val="tx1"/>
          </a:solidFill>
          <a:latin typeface="+mn-lt"/>
          <a:ea typeface="+mn-ea"/>
          <a:cs typeface="+mn-cs"/>
        </a:defRPr>
      </a:lvl6pPr>
      <a:lvl7pPr marL="2435466" algn="l" defTabSz="811821" rtl="0" eaLnBrk="1" latinLnBrk="0" hangingPunct="1">
        <a:defRPr sz="1500" kern="1200">
          <a:solidFill>
            <a:schemeClr val="tx1"/>
          </a:solidFill>
          <a:latin typeface="+mn-lt"/>
          <a:ea typeface="+mn-ea"/>
          <a:cs typeface="+mn-cs"/>
        </a:defRPr>
      </a:lvl7pPr>
      <a:lvl8pPr marL="2841377" algn="l" defTabSz="811821" rtl="0" eaLnBrk="1" latinLnBrk="0" hangingPunct="1">
        <a:defRPr sz="1500" kern="1200">
          <a:solidFill>
            <a:schemeClr val="tx1"/>
          </a:solidFill>
          <a:latin typeface="+mn-lt"/>
          <a:ea typeface="+mn-ea"/>
          <a:cs typeface="+mn-cs"/>
        </a:defRPr>
      </a:lvl8pPr>
      <a:lvl9pPr marL="3247288" algn="l" defTabSz="811821" rtl="0" eaLnBrk="1" latinLnBrk="0" hangingPunct="1">
        <a:defRPr sz="15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752">
          <p15:clr>
            <a:srgbClr val="F26B43"/>
          </p15:clr>
        </p15:guide>
        <p15:guide id="2" pos="2664">
          <p15:clr>
            <a:srgbClr val="F26B43"/>
          </p15:clr>
        </p15:guide>
        <p15:guide id="3" pos="3984">
          <p15:clr>
            <a:srgbClr val="F26B43"/>
          </p15:clr>
        </p15:guide>
        <p15:guide id="4" pos="4080">
          <p15:clr>
            <a:srgbClr val="F26B43"/>
          </p15:clr>
        </p15:guide>
        <p15:guide id="5" pos="5312">
          <p15:clr>
            <a:srgbClr val="F26B43"/>
          </p15:clr>
        </p15:guide>
        <p15:guide id="6" pos="5403">
          <p15:clr>
            <a:srgbClr val="F26B43"/>
          </p15:clr>
        </p15:guide>
        <p15:guide id="7" pos="7948">
          <p15:clr>
            <a:srgbClr val="F26B43"/>
          </p15:clr>
        </p15:guide>
        <p15:guide id="8" pos="116">
          <p15:clr>
            <a:srgbClr val="F26B43"/>
          </p15:clr>
        </p15:guide>
        <p15:guide id="9" orient="horz" pos="625">
          <p15:clr>
            <a:srgbClr val="F26B43"/>
          </p15:clr>
        </p15:guide>
        <p15:guide id="10" orient="horz" pos="4743">
          <p15:clr>
            <a:srgbClr val="F26B43"/>
          </p15:clr>
        </p15:guide>
        <p15:guide id="11" orient="horz" pos="19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191312" y="304800"/>
            <a:ext cx="12344400" cy="387798"/>
          </a:xfrm>
          <a:prstGeom prst="rect">
            <a:avLst/>
          </a:prstGeom>
        </p:spPr>
        <p:txBody>
          <a:bodyPr vert="horz" wrap="square" lIns="0" tIns="0" rIns="0" bIns="0" rtlCol="0" anchor="t">
            <a:spAutoFit/>
          </a:bodyPr>
          <a:lstStyle/>
          <a:p>
            <a:pPr lvl="0" defTabSz="949716"/>
            <a:r>
              <a:rPr lang="en-US" smtClean="0"/>
              <a:t>Click to edit Master title style</a:t>
            </a:r>
            <a:endParaRPr lang="en-US"/>
          </a:p>
        </p:txBody>
      </p:sp>
      <p:sp>
        <p:nvSpPr>
          <p:cNvPr id="4" name="Text Placeholder 3"/>
          <p:cNvSpPr>
            <a:spLocks noGrp="1"/>
          </p:cNvSpPr>
          <p:nvPr>
            <p:ph type="body" idx="1"/>
          </p:nvPr>
        </p:nvSpPr>
        <p:spPr>
          <a:xfrm>
            <a:off x="191312" y="1001952"/>
            <a:ext cx="12344400" cy="134806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TextBox 5"/>
          <p:cNvSpPr txBox="1"/>
          <p:nvPr/>
        </p:nvSpPr>
        <p:spPr>
          <a:xfrm>
            <a:off x="4801212" y="7574316"/>
            <a:ext cx="2582267" cy="109838"/>
          </a:xfrm>
          <a:prstGeom prst="rect">
            <a:avLst/>
          </a:prstGeom>
          <a:noFill/>
        </p:spPr>
        <p:txBody>
          <a:bodyPr wrap="none" lIns="0" tIns="0" rIns="0" bIns="0" rtlCol="0">
            <a:spAutoFit/>
          </a:bodyPr>
          <a:lstStyle>
            <a:defPPr>
              <a:defRPr lang="en-US" smtId="4294967295"/>
            </a:defPPr>
            <a:lvl1pPr marL="0" algn="l" defTabSz="811821" rtl="0" eaLnBrk="1" latinLnBrk="0" hangingPunct="1">
              <a:defRPr sz="1500" kern="1200" smtId="4294967295">
                <a:solidFill>
                  <a:schemeClr val="tx1"/>
                </a:solidFill>
                <a:latin typeface="+mn-lt"/>
                <a:ea typeface="+mn-ea"/>
                <a:cs typeface="+mn-cs"/>
              </a:defRPr>
            </a:lvl1pPr>
            <a:lvl2pPr marL="405911" algn="l" defTabSz="811821" rtl="0" eaLnBrk="1" latinLnBrk="0" hangingPunct="1">
              <a:defRPr sz="1500" kern="1200" smtId="4294967295">
                <a:solidFill>
                  <a:schemeClr val="tx1"/>
                </a:solidFill>
                <a:latin typeface="+mn-lt"/>
                <a:ea typeface="+mn-ea"/>
                <a:cs typeface="+mn-cs"/>
              </a:defRPr>
            </a:lvl2pPr>
            <a:lvl3pPr marL="811821" algn="l" defTabSz="811821" rtl="0" eaLnBrk="1" latinLnBrk="0" hangingPunct="1">
              <a:defRPr sz="1500" kern="1200" smtId="4294967295">
                <a:solidFill>
                  <a:schemeClr val="tx1"/>
                </a:solidFill>
                <a:latin typeface="+mn-lt"/>
                <a:ea typeface="+mn-ea"/>
                <a:cs typeface="+mn-cs"/>
              </a:defRPr>
            </a:lvl3pPr>
            <a:lvl4pPr marL="1217733" algn="l" defTabSz="811821" rtl="0" eaLnBrk="1" latinLnBrk="0" hangingPunct="1">
              <a:defRPr sz="1500" kern="1200" smtId="4294967295">
                <a:solidFill>
                  <a:schemeClr val="tx1"/>
                </a:solidFill>
                <a:latin typeface="+mn-lt"/>
                <a:ea typeface="+mn-ea"/>
                <a:cs typeface="+mn-cs"/>
              </a:defRPr>
            </a:lvl4pPr>
            <a:lvl5pPr marL="1623643" algn="l" defTabSz="811821" rtl="0" eaLnBrk="1" latinLnBrk="0" hangingPunct="1">
              <a:defRPr sz="1500" kern="1200" smtId="4294967295">
                <a:solidFill>
                  <a:schemeClr val="tx1"/>
                </a:solidFill>
                <a:latin typeface="+mn-lt"/>
                <a:ea typeface="+mn-ea"/>
                <a:cs typeface="+mn-cs"/>
              </a:defRPr>
            </a:lvl5pPr>
            <a:lvl6pPr marL="2029556" algn="l" defTabSz="811821" rtl="0" eaLnBrk="1" latinLnBrk="0" hangingPunct="1">
              <a:defRPr sz="1500" kern="1200" smtId="4294967295">
                <a:solidFill>
                  <a:schemeClr val="tx1"/>
                </a:solidFill>
                <a:latin typeface="+mn-lt"/>
                <a:ea typeface="+mn-ea"/>
                <a:cs typeface="+mn-cs"/>
              </a:defRPr>
            </a:lvl6pPr>
            <a:lvl7pPr marL="2435466" algn="l" defTabSz="811821" rtl="0" eaLnBrk="1" latinLnBrk="0" hangingPunct="1">
              <a:defRPr sz="1500" kern="1200" smtId="4294967295">
                <a:solidFill>
                  <a:schemeClr val="tx1"/>
                </a:solidFill>
                <a:latin typeface="+mn-lt"/>
                <a:ea typeface="+mn-ea"/>
                <a:cs typeface="+mn-cs"/>
              </a:defRPr>
            </a:lvl7pPr>
            <a:lvl8pPr marL="2841377" algn="l" defTabSz="811821" rtl="0" eaLnBrk="1" latinLnBrk="0" hangingPunct="1">
              <a:defRPr sz="1500" kern="1200" smtId="4294967295">
                <a:solidFill>
                  <a:schemeClr val="tx1"/>
                </a:solidFill>
                <a:latin typeface="+mn-lt"/>
                <a:ea typeface="+mn-ea"/>
                <a:cs typeface="+mn-cs"/>
              </a:defRPr>
            </a:lvl8pPr>
          </a:lstStyle>
          <a:p>
            <a:pPr>
              <a:lnSpc>
                <a:spcPct val="90000"/>
              </a:lnSpc>
              <a:spcAft>
                <a:spcPts val="418"/>
              </a:spcAft>
            </a:pPr>
            <a:r>
              <a:rPr lang="en-US" sz="800" smtClean="0">
                <a:gradFill>
                  <a:gsLst>
                    <a:gs pos="2917">
                      <a:srgbClr val="000000"/>
                    </a:gs>
                    <a:gs pos="30000">
                      <a:srgbClr val="000000"/>
                    </a:gs>
                  </a:gsLst>
                  <a:lin ang="5400000" scaled="0"/>
                  <a:tileRect/>
                </a:gradFill>
              </a:rPr>
              <a:t>MICROSOFT CONFIDENTIAL / </a:t>
            </a:r>
            <a:r>
              <a:rPr lang="en-US" sz="800" b="1" smtClean="0">
                <a:gradFill>
                  <a:gsLst>
                    <a:gs pos="2917">
                      <a:srgbClr val="000000"/>
                    </a:gs>
                    <a:gs pos="30000">
                      <a:srgbClr val="000000"/>
                    </a:gs>
                  </a:gsLst>
                  <a:lin ang="5400000" scaled="0"/>
                  <a:tileRect/>
                </a:gradFill>
              </a:rPr>
              <a:t>FOR INTERNAL USE</a:t>
            </a:r>
            <a:r>
              <a:rPr lang="en-US" sz="800" smtClean="0">
                <a:gradFill>
                  <a:gsLst>
                    <a:gs pos="2917">
                      <a:srgbClr val="000000"/>
                    </a:gs>
                    <a:gs pos="30000">
                      <a:srgbClr val="000000"/>
                    </a:gs>
                  </a:gsLst>
                  <a:lin ang="5400000" scaled="0"/>
                  <a:tileRect/>
                </a:gradFill>
              </a:rPr>
              <a:t> ONLY</a:t>
            </a:r>
          </a:p>
        </p:txBody>
      </p:sp>
    </p:spTree>
    <p:extLst>
      <p:ext uri="{BB962C8B-B14F-4D97-AF65-F5344CB8AC3E}">
        <p14:creationId xmlns:p14="http://schemas.microsoft.com/office/powerpoint/2010/main" val="473130511"/>
      </p:ext>
    </p:extLst>
  </p:cSld>
  <p:clrMap bg1="lt1" tx1="dk1" bg2="lt2" tx2="dk2" accent1="accent1" accent2="accent2" accent3="accent3" accent4="accent4" accent5="accent5" accent6="accent6" hlink="hlink" folHlink="folHlink"/>
  <p:sldLayoutIdLst>
    <p:sldLayoutId id="2147484316" r:id="rId1"/>
    <p:sldLayoutId id="2147484317" r:id="rId2"/>
    <p:sldLayoutId id="2147484318" r:id="rId3"/>
    <p:sldLayoutId id="2147484319" r:id="rId4"/>
    <p:sldLayoutId id="2147484320" r:id="rId5"/>
    <p:sldLayoutId id="2147484321" r:id="rId6"/>
    <p:sldLayoutId id="2147484322" r:id="rId7"/>
    <p:sldLayoutId id="2147484323" r:id="rId8"/>
    <p:sldLayoutId id="2147484324" r:id="rId9"/>
    <p:sldLayoutId id="2147484325" r:id="rId10"/>
  </p:sldLayoutIdLst>
  <p:transition>
    <p:fade/>
  </p:transition>
  <p:timing/>
  <p:hf hdr="0" dt="0"/>
  <p:txStyles>
    <p:titleStyle>
      <a:lvl1pPr algn="l" defTabSz="949716" rtl="0" eaLnBrk="1" latinLnBrk="0" hangingPunct="1">
        <a:lnSpc>
          <a:spcPct val="90000"/>
        </a:lnSpc>
        <a:spcBef>
          <a:spcPct val="0"/>
        </a:spcBef>
        <a:buNone/>
        <a:defRPr lang="en-US" sz="2800" b="0" kern="1200" cap="none" spc="-104" baseline="0">
          <a:ln w="3175">
            <a:noFill/>
          </a:ln>
          <a:solidFill>
            <a:srgbClr val="000000"/>
          </a:solidFill>
          <a:latin typeface="+mj-lt"/>
          <a:ea typeface="+mn-ea"/>
          <a:cs typeface="Arial"/>
        </a:defRPr>
      </a:lvl1pPr>
    </p:titleStyle>
    <p:bodyStyle>
      <a:lvl1pPr marL="238796" marR="0" indent="-238796" algn="l" defTabSz="811821" rtl="0" eaLnBrk="1" fontAlgn="auto" latinLnBrk="0" hangingPunct="1">
        <a:lnSpc>
          <a:spcPct val="90000"/>
        </a:lnSpc>
        <a:spcBef>
          <a:spcPct val="20000"/>
        </a:spcBef>
        <a:spcAft>
          <a:spcPct val="0"/>
        </a:spcAft>
        <a:buClrTx/>
        <a:buSzPct val="90000"/>
        <a:buFont typeface="Arial" pitchFamily="34" charset="0"/>
        <a:buChar char="•"/>
        <a:defRPr sz="2400" kern="1200" spc="0" baseline="0">
          <a:solidFill>
            <a:srgbClr val="000000"/>
          </a:solidFill>
          <a:latin typeface="+mj-lt"/>
          <a:ea typeface="+mn-ea"/>
          <a:cs typeface="+mn-cs"/>
        </a:defRPr>
      </a:lvl1pPr>
      <a:lvl2pPr marL="508465" marR="0" indent="-210018" algn="l" defTabSz="811821" rtl="0" eaLnBrk="1" fontAlgn="auto" latinLnBrk="0" hangingPunct="1">
        <a:lnSpc>
          <a:spcPct val="90000"/>
        </a:lnSpc>
        <a:spcBef>
          <a:spcPct val="20000"/>
        </a:spcBef>
        <a:spcAft>
          <a:spcPct val="0"/>
        </a:spcAft>
        <a:buClrTx/>
        <a:buSzPct val="90000"/>
        <a:buFont typeface="Arial" pitchFamily="34" charset="0"/>
        <a:buChar char="•"/>
        <a:defRPr sz="1800" kern="1200" spc="0" baseline="0">
          <a:solidFill>
            <a:srgbClr val="000000"/>
          </a:solidFill>
          <a:latin typeface="+mn-lt"/>
          <a:ea typeface="+mn-ea"/>
          <a:cs typeface="+mn-cs"/>
        </a:defRPr>
      </a:lvl2pPr>
      <a:lvl3pPr marL="696376" marR="0" indent="-198965" algn="l" defTabSz="811821" rtl="0" eaLnBrk="1" fontAlgn="auto" latinLnBrk="0" hangingPunct="1">
        <a:lnSpc>
          <a:spcPct val="90000"/>
        </a:lnSpc>
        <a:spcBef>
          <a:spcPct val="20000"/>
        </a:spcBef>
        <a:spcAft>
          <a:spcPct val="0"/>
        </a:spcAft>
        <a:buClrTx/>
        <a:buSzPct val="90000"/>
        <a:buFont typeface="Arial" pitchFamily="34" charset="0"/>
        <a:buChar char="•"/>
        <a:defRPr sz="1600" kern="1200" spc="0" baseline="0">
          <a:solidFill>
            <a:srgbClr val="000000"/>
          </a:solidFill>
          <a:latin typeface="+mn-lt"/>
          <a:ea typeface="+mn-ea"/>
          <a:cs typeface="+mn-cs"/>
        </a:defRPr>
      </a:lvl3pPr>
      <a:lvl4pPr marL="895341" marR="0" indent="-198965" algn="l" defTabSz="811821" rtl="0" eaLnBrk="1" fontAlgn="auto" latinLnBrk="0" hangingPunct="1">
        <a:lnSpc>
          <a:spcPct val="90000"/>
        </a:lnSpc>
        <a:spcBef>
          <a:spcPct val="20000"/>
        </a:spcBef>
        <a:spcAft>
          <a:spcPct val="0"/>
        </a:spcAft>
        <a:buClrTx/>
        <a:buSzPct val="90000"/>
        <a:buFont typeface="Arial" pitchFamily="34" charset="0"/>
        <a:buChar char="•"/>
        <a:defRPr sz="1400" kern="1200" spc="0" baseline="0">
          <a:solidFill>
            <a:srgbClr val="000000"/>
          </a:solidFill>
          <a:latin typeface="+mn-lt"/>
          <a:ea typeface="+mn-ea"/>
          <a:cs typeface="+mn-cs"/>
        </a:defRPr>
      </a:lvl4pPr>
      <a:lvl5pPr marL="1094304" marR="0" indent="-198965" algn="l" defTabSz="811821" rtl="0" eaLnBrk="1" fontAlgn="auto" latinLnBrk="0" hangingPunct="1">
        <a:lnSpc>
          <a:spcPct val="90000"/>
        </a:lnSpc>
        <a:spcBef>
          <a:spcPct val="20000"/>
        </a:spcBef>
        <a:spcAft>
          <a:spcPct val="0"/>
        </a:spcAft>
        <a:buClrTx/>
        <a:buSzPct val="90000"/>
        <a:buFont typeface="Arial" pitchFamily="34" charset="0"/>
        <a:buChar char="•"/>
        <a:defRPr sz="1200" kern="1200" spc="0" baseline="0">
          <a:solidFill>
            <a:srgbClr val="000000"/>
          </a:solidFill>
          <a:latin typeface="+mn-lt"/>
          <a:ea typeface="+mn-ea"/>
          <a:cs typeface="+mn-cs"/>
        </a:defRPr>
      </a:lvl5pPr>
      <a:lvl6pPr marL="2232509" indent="-202955" algn="l" defTabSz="811821"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638422" indent="-202955" algn="l" defTabSz="811821"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3044333" indent="-202955" algn="l" defTabSz="811821"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450245" indent="-202955" algn="l" defTabSz="811821" rtl="0" eaLnBrk="1" latinLnBrk="0" hangingPunct="1">
        <a:spcBef>
          <a:spcPct val="20000"/>
        </a:spcBef>
        <a:buFont typeface="Arial" pitchFamily="34" charset="0"/>
        <a:buChar char="•"/>
        <a:defRPr sz="1700" kern="1200">
          <a:solidFill>
            <a:schemeClr val="tx1"/>
          </a:solidFill>
          <a:latin typeface="+mn-lt"/>
          <a:ea typeface="+mn-ea"/>
          <a:cs typeface="+mn-cs"/>
        </a:defRPr>
      </a:lvl9pPr>
    </p:bodyStyle>
    <p:otherStyle>
      <a:defPPr>
        <a:defRPr lang="en-US"/>
      </a:defPPr>
      <a:lvl1pPr marL="0" algn="l" defTabSz="811821" rtl="0" eaLnBrk="1" latinLnBrk="0" hangingPunct="1">
        <a:defRPr sz="1500" kern="1200">
          <a:solidFill>
            <a:schemeClr val="tx1"/>
          </a:solidFill>
          <a:latin typeface="+mn-lt"/>
          <a:ea typeface="+mn-ea"/>
          <a:cs typeface="+mn-cs"/>
        </a:defRPr>
      </a:lvl1pPr>
      <a:lvl2pPr marL="405911" algn="l" defTabSz="811821" rtl="0" eaLnBrk="1" latinLnBrk="0" hangingPunct="1">
        <a:defRPr sz="1500" kern="1200">
          <a:solidFill>
            <a:schemeClr val="tx1"/>
          </a:solidFill>
          <a:latin typeface="+mn-lt"/>
          <a:ea typeface="+mn-ea"/>
          <a:cs typeface="+mn-cs"/>
        </a:defRPr>
      </a:lvl2pPr>
      <a:lvl3pPr marL="811821" algn="l" defTabSz="811821" rtl="0" eaLnBrk="1" latinLnBrk="0" hangingPunct="1">
        <a:defRPr sz="1500" kern="1200">
          <a:solidFill>
            <a:schemeClr val="tx1"/>
          </a:solidFill>
          <a:latin typeface="+mn-lt"/>
          <a:ea typeface="+mn-ea"/>
          <a:cs typeface="+mn-cs"/>
        </a:defRPr>
      </a:lvl3pPr>
      <a:lvl4pPr marL="1217733" algn="l" defTabSz="811821" rtl="0" eaLnBrk="1" latinLnBrk="0" hangingPunct="1">
        <a:defRPr sz="1500" kern="1200">
          <a:solidFill>
            <a:schemeClr val="tx1"/>
          </a:solidFill>
          <a:latin typeface="+mn-lt"/>
          <a:ea typeface="+mn-ea"/>
          <a:cs typeface="+mn-cs"/>
        </a:defRPr>
      </a:lvl4pPr>
      <a:lvl5pPr marL="1623643" algn="l" defTabSz="811821" rtl="0" eaLnBrk="1" latinLnBrk="0" hangingPunct="1">
        <a:defRPr sz="1500" kern="1200">
          <a:solidFill>
            <a:schemeClr val="tx1"/>
          </a:solidFill>
          <a:latin typeface="+mn-lt"/>
          <a:ea typeface="+mn-ea"/>
          <a:cs typeface="+mn-cs"/>
        </a:defRPr>
      </a:lvl5pPr>
      <a:lvl6pPr marL="2029556" algn="l" defTabSz="811821" rtl="0" eaLnBrk="1" latinLnBrk="0" hangingPunct="1">
        <a:defRPr sz="1500" kern="1200">
          <a:solidFill>
            <a:schemeClr val="tx1"/>
          </a:solidFill>
          <a:latin typeface="+mn-lt"/>
          <a:ea typeface="+mn-ea"/>
          <a:cs typeface="+mn-cs"/>
        </a:defRPr>
      </a:lvl6pPr>
      <a:lvl7pPr marL="2435466" algn="l" defTabSz="811821" rtl="0" eaLnBrk="1" latinLnBrk="0" hangingPunct="1">
        <a:defRPr sz="1500" kern="1200">
          <a:solidFill>
            <a:schemeClr val="tx1"/>
          </a:solidFill>
          <a:latin typeface="+mn-lt"/>
          <a:ea typeface="+mn-ea"/>
          <a:cs typeface="+mn-cs"/>
        </a:defRPr>
      </a:lvl7pPr>
      <a:lvl8pPr marL="2841377" algn="l" defTabSz="811821" rtl="0" eaLnBrk="1" latinLnBrk="0" hangingPunct="1">
        <a:defRPr sz="1500" kern="1200">
          <a:solidFill>
            <a:schemeClr val="tx1"/>
          </a:solidFill>
          <a:latin typeface="+mn-lt"/>
          <a:ea typeface="+mn-ea"/>
          <a:cs typeface="+mn-cs"/>
        </a:defRPr>
      </a:lvl8pPr>
      <a:lvl9pPr marL="3247288" algn="l" defTabSz="811821" rtl="0" eaLnBrk="1" latinLnBrk="0" hangingPunct="1">
        <a:defRPr sz="15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752">
          <p15:clr>
            <a:srgbClr val="F26B43"/>
          </p15:clr>
        </p15:guide>
        <p15:guide id="2" pos="2664">
          <p15:clr>
            <a:srgbClr val="F26B43"/>
          </p15:clr>
        </p15:guide>
        <p15:guide id="3" pos="3984">
          <p15:clr>
            <a:srgbClr val="F26B43"/>
          </p15:clr>
        </p15:guide>
        <p15:guide id="4" pos="4080">
          <p15:clr>
            <a:srgbClr val="F26B43"/>
          </p15:clr>
        </p15:guide>
        <p15:guide id="5" pos="5312">
          <p15:clr>
            <a:srgbClr val="F26B43"/>
          </p15:clr>
        </p15:guide>
        <p15:guide id="6" pos="5403">
          <p15:clr>
            <a:srgbClr val="F26B43"/>
          </p15:clr>
        </p15:guide>
        <p15:guide id="7" pos="7948">
          <p15:clr>
            <a:srgbClr val="F26B43"/>
          </p15:clr>
        </p15:guide>
        <p15:guide id="8" pos="116">
          <p15:clr>
            <a:srgbClr val="F26B43"/>
          </p15:clr>
        </p15:guide>
        <p15:guide id="9" orient="horz" pos="625">
          <p15:clr>
            <a:srgbClr val="F26B43"/>
          </p15:clr>
        </p15:guide>
        <p15:guide id="10" orient="horz" pos="4743">
          <p15:clr>
            <a:srgbClr val="F26B43"/>
          </p15:clr>
        </p15:guide>
        <p15:guide id="11" orient="horz" pos="192">
          <p15:clr>
            <a:srgbClr val="F26B43"/>
          </p15:clr>
        </p15:guide>
      </p15:sldGuideLst>
    </p:ext>
  </p:extLst>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3.xml" /><Relationship Id="rId10" Type="http://schemas.openxmlformats.org/officeDocument/2006/relationships/image" Target="../media/image18.png" /><Relationship Id="rId11" Type="http://schemas.openxmlformats.org/officeDocument/2006/relationships/image" Target="../media/image19.png" /><Relationship Id="rId12" Type="http://schemas.openxmlformats.org/officeDocument/2006/relationships/image" Target="../media/image20.png" /><Relationship Id="rId13" Type="http://schemas.openxmlformats.org/officeDocument/2006/relationships/image" Target="../media/image21.png" /><Relationship Id="rId14" Type="http://schemas.openxmlformats.org/officeDocument/2006/relationships/image" Target="../media/image22.png" /><Relationship Id="rId15" Type="http://schemas.openxmlformats.org/officeDocument/2006/relationships/image" Target="../media/image23.png" /><Relationship Id="rId16" Type="http://schemas.openxmlformats.org/officeDocument/2006/relationships/image" Target="../media/image24.png" /><Relationship Id="rId17" Type="http://schemas.openxmlformats.org/officeDocument/2006/relationships/image" Target="../media/image25.jpeg" /><Relationship Id="rId18" Type="http://schemas.openxmlformats.org/officeDocument/2006/relationships/image" Target="../media/image26.png" /><Relationship Id="rId19" Type="http://schemas.openxmlformats.org/officeDocument/2006/relationships/image" Target="../media/image27.png" /><Relationship Id="rId2" Type="http://schemas.openxmlformats.org/officeDocument/2006/relationships/notesSlide" Target="../notesSlides/notesSlide1.xml" /><Relationship Id="rId20" Type="http://schemas.openxmlformats.org/officeDocument/2006/relationships/image" Target="../media/image28.emf" /><Relationship Id="rId21" Type="http://schemas.openxmlformats.org/officeDocument/2006/relationships/image" Target="../media/image29.png" /><Relationship Id="rId3" Type="http://schemas.openxmlformats.org/officeDocument/2006/relationships/image" Target="../media/image11.jpeg" /><Relationship Id="rId4" Type="http://schemas.openxmlformats.org/officeDocument/2006/relationships/image" Target="../media/image12.jpeg" /><Relationship Id="rId5" Type="http://schemas.openxmlformats.org/officeDocument/2006/relationships/image" Target="../media/image13.jpeg" /><Relationship Id="rId6" Type="http://schemas.openxmlformats.org/officeDocument/2006/relationships/image" Target="../media/image14.jpeg" /><Relationship Id="rId7" Type="http://schemas.openxmlformats.org/officeDocument/2006/relationships/image" Target="../media/image15.jpeg" /><Relationship Id="rId8" Type="http://schemas.openxmlformats.org/officeDocument/2006/relationships/image" Target="../media/image16.jpeg" /><Relationship Id="rId9" Type="http://schemas.openxmlformats.org/officeDocument/2006/relationships/image" Target="../media/image17.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notesSlide" Target="../notesSlides/notesSlide2.xml" /></Relationships>
</file>

<file path=ppt/slides/slide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 name="TextBox"/>
          <p:cNvSpPr txBox="1">
            <a:spLocks noGrp="1" noSelect="1" noRot="1" noMove="1"/>
          </p:cNvSpPr>
          <p:nvPr/>
        </p:nvSpPr>
        <p:spPr>
          <a:xfrm>
            <a:off x="3195320" y="31013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.NET 4.0 16.1.0.0</a:t>
            </a:r>
          </a:p>
          <a:p>
            <a:pPr algn="ctr"/>
            <a:r>
              <a:t>Copyright 2004-2016 Aspose Pty Ltd.</a:t>
            </a: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rcRect l="3935" t="17830" r="34100" b="10775"/>
          <a:stretch>
            <a:fillRect/>
          </a:stretch>
        </p:blipFill>
        <p:spPr>
          <a:xfrm>
            <a:off x="3429000" y="452438"/>
            <a:ext cx="1307170" cy="1512189"/>
          </a:xfrm>
          <a:prstGeom prst="rect">
            <a:avLst/>
          </a:prstGeom>
        </p:spPr>
      </p:pic>
      <p:sp>
        <p:nvSpPr>
          <p:cNvPr id="3" name="Text Placeholder 2"/>
          <p:cNvSpPr>
            <a:spLocks noGrp="1"/>
          </p:cNvSpPr>
          <p:nvPr>
            <p:ph type="body" sz="quarter" idx="10"/>
          </p:nvPr>
        </p:nvSpPr>
        <p:spPr/>
        <p:txBody>
          <a:bodyPr anchor="ctr" anchorCtr="0"/>
          <a:lstStyle/>
          <a:p>
            <a:pPr marL="0" indent="0">
              <a:spcBef>
                <a:spcPts val="600"/>
              </a:spcBef>
              <a:buNone/>
            </a:pPr>
            <a:r>
              <a:rPr lang="en-US" smtClean="0"/>
              <a:t>12 January</a:t>
            </a:r>
          </a:p>
          <a:p>
            <a:pPr marL="0" indent="0">
              <a:spcBef>
                <a:spcPts val="600"/>
              </a:spcBef>
              <a:buNone/>
            </a:pPr>
            <a:r>
              <a:rPr lang="en-US" smtClean="0"/>
              <a:t>2016</a:t>
            </a:r>
            <a:endParaRPr lang="en-US"/>
          </a:p>
        </p:txBody>
      </p:sp>
      <p:sp>
        <p:nvSpPr>
          <p:cNvPr id="4" name="Text Placeholder 3"/>
          <p:cNvSpPr>
            <a:spLocks noGrp="1"/>
          </p:cNvSpPr>
          <p:nvPr>
            <p:ph type="body" sz="quarter" idx="11"/>
          </p:nvPr>
        </p:nvSpPr>
        <p:spPr>
          <a:xfrm>
            <a:off x="457199" y="6396038"/>
            <a:ext cx="12160251" cy="1009670"/>
          </a:xfrm>
        </p:spPr>
        <p:txBody>
          <a:bodyPr/>
          <a:lstStyle/>
          <a:p>
            <a:r>
              <a:rPr lang="en-US">
                <a:latin typeface="Segoe UI Semibold" panose="020b0702040204020203" pitchFamily="34" charset="0"/>
                <a:cs typeface="Segoe UI Semibold" panose="020b0702040204020203" pitchFamily="34" charset="0"/>
              </a:rPr>
              <a:t>MYR16 |</a:t>
            </a:r>
            <a:r>
              <a:rPr lang="en-US"/>
              <a:t> Developer Experience and </a:t>
            </a:r>
            <a:r>
              <a:rPr lang="en-US" smtClean="0"/>
              <a:t>Evangelism – DX</a:t>
            </a:r>
            <a:endParaRPr lang="en-US"/>
          </a:p>
        </p:txBody>
      </p:sp>
      <p:sp>
        <p:nvSpPr>
          <p:cNvPr id="2" name="Rectangle 1"/>
          <p:cNvSpPr/>
          <p:nvPr/>
        </p:nvSpPr>
        <p:spPr>
          <a:xfrm>
            <a:off x="6477000" y="1453843"/>
            <a:ext cx="2875316" cy="923330"/>
          </a:xfrm>
          <a:prstGeom prst="rect">
            <a:avLst/>
          </a:prstGeom>
        </p:spPr>
        <p:txBody>
          <a:bodyPr wrap="square">
            <a:spAutoFit/>
          </a:bodyPr>
          <a:lstStyle>
            <a:defPPr>
              <a:defRPr lang="en-US" smtId="4294967295"/>
            </a:defPPr>
            <a:lvl1pPr marL="0" algn="l" defTabSz="811821" rtl="0" eaLnBrk="1" latinLnBrk="0" hangingPunct="1">
              <a:defRPr sz="1500" kern="1200" smtId="4294967295">
                <a:solidFill>
                  <a:schemeClr val="tx1"/>
                </a:solidFill>
                <a:latin typeface="+mn-lt"/>
                <a:ea typeface="+mn-ea"/>
                <a:cs typeface="+mn-cs"/>
              </a:defRPr>
            </a:lvl1pPr>
            <a:lvl2pPr marL="405911" algn="l" defTabSz="811821" rtl="0" eaLnBrk="1" latinLnBrk="0" hangingPunct="1">
              <a:defRPr sz="1500" kern="1200" smtId="4294967295">
                <a:solidFill>
                  <a:schemeClr val="tx1"/>
                </a:solidFill>
                <a:latin typeface="+mn-lt"/>
                <a:ea typeface="+mn-ea"/>
                <a:cs typeface="+mn-cs"/>
              </a:defRPr>
            </a:lvl2pPr>
            <a:lvl3pPr marL="811821" algn="l" defTabSz="811821" rtl="0" eaLnBrk="1" latinLnBrk="0" hangingPunct="1">
              <a:defRPr sz="1500" kern="1200" smtId="4294967295">
                <a:solidFill>
                  <a:schemeClr val="tx1"/>
                </a:solidFill>
                <a:latin typeface="+mn-lt"/>
                <a:ea typeface="+mn-ea"/>
                <a:cs typeface="+mn-cs"/>
              </a:defRPr>
            </a:lvl3pPr>
            <a:lvl4pPr marL="1217733" algn="l" defTabSz="811821" rtl="0" eaLnBrk="1" latinLnBrk="0" hangingPunct="1">
              <a:defRPr sz="1500" kern="1200" smtId="4294967295">
                <a:solidFill>
                  <a:schemeClr val="tx1"/>
                </a:solidFill>
                <a:latin typeface="+mn-lt"/>
                <a:ea typeface="+mn-ea"/>
                <a:cs typeface="+mn-cs"/>
              </a:defRPr>
            </a:lvl4pPr>
            <a:lvl5pPr marL="1623643" algn="l" defTabSz="811821" rtl="0" eaLnBrk="1" latinLnBrk="0" hangingPunct="1">
              <a:defRPr sz="1500" kern="1200" smtId="4294967295">
                <a:solidFill>
                  <a:schemeClr val="tx1"/>
                </a:solidFill>
                <a:latin typeface="+mn-lt"/>
                <a:ea typeface="+mn-ea"/>
                <a:cs typeface="+mn-cs"/>
              </a:defRPr>
            </a:lvl5pPr>
            <a:lvl6pPr marL="2029556" algn="l" defTabSz="811821" rtl="0" eaLnBrk="1" latinLnBrk="0" hangingPunct="1">
              <a:defRPr sz="1500" kern="1200" smtId="4294967295">
                <a:solidFill>
                  <a:schemeClr val="tx1"/>
                </a:solidFill>
                <a:latin typeface="+mn-lt"/>
                <a:ea typeface="+mn-ea"/>
                <a:cs typeface="+mn-cs"/>
              </a:defRPr>
            </a:lvl6pPr>
            <a:lvl7pPr marL="2435466" algn="l" defTabSz="811821" rtl="0" eaLnBrk="1" latinLnBrk="0" hangingPunct="1">
              <a:defRPr sz="1500" kern="1200" smtId="4294967295">
                <a:solidFill>
                  <a:schemeClr val="tx1"/>
                </a:solidFill>
                <a:latin typeface="+mn-lt"/>
                <a:ea typeface="+mn-ea"/>
                <a:cs typeface="+mn-cs"/>
              </a:defRPr>
            </a:lvl7pPr>
            <a:lvl8pPr marL="2841377" algn="l" defTabSz="811821" rtl="0" eaLnBrk="1" latinLnBrk="0" hangingPunct="1">
              <a:defRPr sz="1500" kern="1200" smtId="4294967295">
                <a:solidFill>
                  <a:schemeClr val="tx1"/>
                </a:solidFill>
                <a:latin typeface="+mn-lt"/>
                <a:ea typeface="+mn-ea"/>
                <a:cs typeface="+mn-cs"/>
              </a:defRPr>
            </a:lvl8pPr>
          </a:lstStyle>
          <a:p>
            <a:pPr lvl="0" defTabSz="900508" fontAlgn="base">
              <a:lnSpc>
                <a:spcPct val="90000"/>
              </a:lnSpc>
              <a:spcBef>
                <a:spcPts val="600"/>
              </a:spcBef>
              <a:spcAft>
                <a:spcPct val="0"/>
              </a:spcAft>
            </a:pPr>
            <a:r>
              <a:rPr lang="en-US" sz="2000">
                <a:gradFill>
                  <a:gsLst>
                    <a:gs pos="0">
                      <a:srgbClr val="FFFFFF"/>
                    </a:gs>
                    <a:gs pos="100000">
                      <a:srgbClr val="FFFFFF"/>
                    </a:gs>
                  </a:gsLst>
                  <a:lin ang="5400000" scaled="0"/>
                  <a:tileRect/>
                </a:gradFill>
                <a:ea typeface="Segoe UI" pitchFamily="34" charset="0"/>
                <a:cs typeface="Segoe UI" pitchFamily="34" charset="0"/>
              </a:rPr>
              <a:t>ACCELERATING THE DEVELOPER-LED TRANSFORMATION</a:t>
            </a:r>
          </a:p>
        </p:txBody>
      </p:sp>
      <p:sp>
        <p:nvSpPr>
          <p:cNvPr id="5" name="TextBox 4"/>
          <p:cNvSpPr txBox="1"/>
          <p:nvPr/>
        </p:nvSpPr>
        <p:spPr>
          <a:xfrm>
            <a:off x="6477000" y="3429005"/>
            <a:ext cx="2875317" cy="2944788"/>
          </a:xfrm>
          <a:prstGeom prst="rect">
            <a:avLst/>
          </a:prstGeom>
          <a:noFill/>
        </p:spPr>
        <p:txBody>
          <a:bodyPr wrap="square" lIns="91440" tIns="146304" rIns="91440" bIns="45720" rtlCol="0" anchor="ctr" anchorCtr="0">
            <a:noAutofit/>
          </a:bodyPr>
          <a:lstStyle>
            <a:defPPr>
              <a:defRPr lang="en-US" smtId="4294967295"/>
            </a:defPPr>
            <a:lvl1pPr marL="0" algn="l" defTabSz="811821" rtl="0" eaLnBrk="1" latinLnBrk="0" hangingPunct="1">
              <a:defRPr sz="1500" kern="1200" smtId="4294967295">
                <a:solidFill>
                  <a:schemeClr val="tx1"/>
                </a:solidFill>
                <a:latin typeface="+mn-lt"/>
                <a:ea typeface="+mn-ea"/>
                <a:cs typeface="+mn-cs"/>
              </a:defRPr>
            </a:lvl1pPr>
            <a:lvl2pPr marL="405911" algn="l" defTabSz="811821" rtl="0" eaLnBrk="1" latinLnBrk="0" hangingPunct="1">
              <a:defRPr sz="1500" kern="1200" smtId="4294967295">
                <a:solidFill>
                  <a:schemeClr val="tx1"/>
                </a:solidFill>
                <a:latin typeface="+mn-lt"/>
                <a:ea typeface="+mn-ea"/>
                <a:cs typeface="+mn-cs"/>
              </a:defRPr>
            </a:lvl2pPr>
            <a:lvl3pPr marL="811821" algn="l" defTabSz="811821" rtl="0" eaLnBrk="1" latinLnBrk="0" hangingPunct="1">
              <a:defRPr sz="1500" kern="1200" smtId="4294967295">
                <a:solidFill>
                  <a:schemeClr val="tx1"/>
                </a:solidFill>
                <a:latin typeface="+mn-lt"/>
                <a:ea typeface="+mn-ea"/>
                <a:cs typeface="+mn-cs"/>
              </a:defRPr>
            </a:lvl3pPr>
            <a:lvl4pPr marL="1217733" algn="l" defTabSz="811821" rtl="0" eaLnBrk="1" latinLnBrk="0" hangingPunct="1">
              <a:defRPr sz="1500" kern="1200" smtId="4294967295">
                <a:solidFill>
                  <a:schemeClr val="tx1"/>
                </a:solidFill>
                <a:latin typeface="+mn-lt"/>
                <a:ea typeface="+mn-ea"/>
                <a:cs typeface="+mn-cs"/>
              </a:defRPr>
            </a:lvl4pPr>
            <a:lvl5pPr marL="1623643" algn="l" defTabSz="811821" rtl="0" eaLnBrk="1" latinLnBrk="0" hangingPunct="1">
              <a:defRPr sz="1500" kern="1200" smtId="4294967295">
                <a:solidFill>
                  <a:schemeClr val="tx1"/>
                </a:solidFill>
                <a:latin typeface="+mn-lt"/>
                <a:ea typeface="+mn-ea"/>
                <a:cs typeface="+mn-cs"/>
              </a:defRPr>
            </a:lvl5pPr>
            <a:lvl6pPr marL="2029556" algn="l" defTabSz="811821" rtl="0" eaLnBrk="1" latinLnBrk="0" hangingPunct="1">
              <a:defRPr sz="1500" kern="1200" smtId="4294967295">
                <a:solidFill>
                  <a:schemeClr val="tx1"/>
                </a:solidFill>
                <a:latin typeface="+mn-lt"/>
                <a:ea typeface="+mn-ea"/>
                <a:cs typeface="+mn-cs"/>
              </a:defRPr>
            </a:lvl6pPr>
            <a:lvl7pPr marL="2435466" algn="l" defTabSz="811821" rtl="0" eaLnBrk="1" latinLnBrk="0" hangingPunct="1">
              <a:defRPr sz="1500" kern="1200" smtId="4294967295">
                <a:solidFill>
                  <a:schemeClr val="tx1"/>
                </a:solidFill>
                <a:latin typeface="+mn-lt"/>
                <a:ea typeface="+mn-ea"/>
                <a:cs typeface="+mn-cs"/>
              </a:defRPr>
            </a:lvl7pPr>
            <a:lvl8pPr marL="2841377" algn="l" defTabSz="811821" rtl="0" eaLnBrk="1" latinLnBrk="0" hangingPunct="1">
              <a:defRPr sz="1500" kern="1200" smtId="4294967295">
                <a:solidFill>
                  <a:schemeClr val="tx1"/>
                </a:solidFill>
                <a:latin typeface="+mn-lt"/>
                <a:ea typeface="+mn-ea"/>
                <a:cs typeface="+mn-cs"/>
              </a:defRPr>
            </a:lvl8pPr>
          </a:lstStyle>
          <a:p>
            <a:pPr marL="0" marR="0" indent="0" algn="l" defTabSz="811821" rtl="0" eaLnBrk="1" fontAlgn="auto" latinLnBrk="0" hangingPunct="1">
              <a:lnSpc>
                <a:spcPct val="90000"/>
              </a:lnSpc>
              <a:spcBef>
                <a:spcPts val="600"/>
              </a:spcBef>
              <a:spcAft>
                <a:spcPct val="0"/>
              </a:spcAft>
              <a:buClrTx/>
              <a:buSzTx/>
              <a:buFontTx/>
              <a:buNone/>
              <a:defRPr/>
            </a:pPr>
            <a:r>
              <a:rPr lang="en-US" sz="2000" kern="1200" smtClean="0">
                <a:gradFill>
                  <a:gsLst>
                    <a:gs pos="96250">
                      <a:schemeClr val="tx2"/>
                    </a:gs>
                    <a:gs pos="78750">
                      <a:schemeClr val="tx2"/>
                    </a:gs>
                  </a:gsLst>
                  <a:lin ang="5400000" scaled="0"/>
                  <a:tileRect/>
                </a:gradFill>
                <a:ea typeface="+mn-ea"/>
                <a:cs typeface="+mn-cs"/>
              </a:rPr>
              <a:t>MISSION:</a:t>
            </a:r>
          </a:p>
          <a:p>
            <a:pPr marL="0" marR="0" indent="0" algn="l" defTabSz="811821" rtl="0" eaLnBrk="1" fontAlgn="auto" latinLnBrk="0" hangingPunct="1">
              <a:lnSpc>
                <a:spcPct val="90000"/>
              </a:lnSpc>
              <a:spcBef>
                <a:spcPts val="600"/>
              </a:spcBef>
              <a:spcAft>
                <a:spcPct val="0"/>
              </a:spcAft>
              <a:buClrTx/>
              <a:buSzTx/>
              <a:buFontTx/>
              <a:buNone/>
              <a:defRPr/>
            </a:pPr>
            <a:r>
              <a:rPr lang="en-US" sz="1800" kern="1200" smtClean="0">
                <a:gradFill>
                  <a:gsLst>
                    <a:gs pos="96250">
                      <a:schemeClr val="tx2"/>
                    </a:gs>
                    <a:gs pos="78750">
                      <a:schemeClr val="tx2"/>
                    </a:gs>
                  </a:gsLst>
                  <a:lin ang="5400000" scaled="0"/>
                  <a:tileRect/>
                </a:gradFill>
                <a:latin typeface="+mj-lt"/>
                <a:ea typeface="+mn-ea"/>
                <a:cs typeface="+mn-cs"/>
              </a:rPr>
              <a:t>DX leads and accelerates the</a:t>
            </a:r>
            <a:r>
              <a:rPr lang="en-US" sz="1800" kern="1200" baseline="0" smtClean="0">
                <a:gradFill>
                  <a:gsLst>
                    <a:gs pos="96250">
                      <a:schemeClr val="tx2"/>
                    </a:gs>
                    <a:gs pos="78750">
                      <a:schemeClr val="tx2"/>
                    </a:gs>
                  </a:gsLst>
                  <a:lin ang="5400000" scaled="0"/>
                  <a:tileRect/>
                </a:gradFill>
                <a:latin typeface="+mj-lt"/>
                <a:ea typeface="+mn-ea"/>
                <a:cs typeface="+mn-cs"/>
              </a:rPr>
              <a:t> </a:t>
            </a:r>
            <a:r>
              <a:rPr lang="en-US" sz="1800" kern="1200" smtClean="0">
                <a:gradFill>
                  <a:gsLst>
                    <a:gs pos="96250">
                      <a:schemeClr val="tx2"/>
                    </a:gs>
                    <a:gs pos="78750">
                      <a:schemeClr val="tx2"/>
                    </a:gs>
                  </a:gsLst>
                  <a:lin ang="5400000" scaled="0"/>
                  <a:tileRect/>
                </a:gradFill>
                <a:latin typeface="+mj-lt"/>
                <a:ea typeface="+mn-ea"/>
                <a:cs typeface="+mn-cs"/>
              </a:rPr>
              <a:t>creation of successful applications and services across Microsoft devices and cloud platforms through its work with ISVs and technical audiences</a:t>
            </a:r>
            <a:endParaRPr lang="en-US" sz="1800" kern="1200" smtClean="0">
              <a:gradFill>
                <a:gsLst>
                  <a:gs pos="96250">
                    <a:schemeClr val="tx2"/>
                  </a:gs>
                  <a:gs pos="78750">
                    <a:schemeClr val="tx2"/>
                  </a:gs>
                </a:gsLst>
                <a:lin ang="5400000" scaled="0"/>
                <a:tileRect/>
              </a:gradFill>
              <a:ea typeface="+mn-ea"/>
              <a:cs typeface="+mn-cs"/>
            </a:endParaRPr>
          </a:p>
        </p:txBody>
      </p:sp>
      <p:grpSp>
        <p:nvGrpSpPr>
          <p:cNvPr id="33" name="Group 32"/>
          <p:cNvGrpSpPr/>
          <p:nvPr/>
        </p:nvGrpSpPr>
        <p:grpSpPr>
          <a:xfrm>
            <a:off x="457199" y="3420197"/>
            <a:ext cx="2926082" cy="2973510"/>
            <a:chOff x="457199" y="3420197"/>
            <a:chExt cx="2926082" cy="2973510"/>
          </a:xfrm>
        </p:grpSpPr>
        <p:pic>
          <p:nvPicPr>
            <p:cNvPr id="32" name="Picture 31"/>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57200" y="4876800"/>
              <a:ext cx="2926080" cy="1516907"/>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rcRect l="45454" t="36791" r="15289" b="9733"/>
            <a:stretch>
              <a:fillRect/>
            </a:stretch>
          </p:blipFill>
          <p:spPr>
            <a:xfrm>
              <a:off x="457199" y="3420197"/>
              <a:ext cx="1748972" cy="1585949"/>
            </a:xfrm>
            <a:prstGeom prst="rect">
              <a:avLst/>
            </a:prstGeom>
          </p:spPr>
        </p:pic>
        <p:pic>
          <p:nvPicPr>
            <p:cNvPr id="30" name="Picture 29"/>
            <p:cNvPicPr>
              <a:picLocks noChangeAspect="1"/>
            </p:cNvPicPr>
            <p:nvPr/>
          </p:nvPicPr>
          <p:blipFill>
            <a:blip r:embed="rId6">
              <a:extLst>
                <a:ext uri="{28A0092B-C50C-407E-A947-70E740481C1C}">
                  <a14:useLocalDpi xmlns:a14="http://schemas.microsoft.com/office/drawing/2010/main" val="0"/>
                </a:ext>
              </a:extLst>
            </a:blip>
            <a:srcRect l="9124" t="26898" r="64648" b="34773"/>
            <a:stretch>
              <a:fillRect/>
            </a:stretch>
          </p:blipFill>
          <p:spPr>
            <a:xfrm>
              <a:off x="1756229" y="3420198"/>
              <a:ext cx="1627052" cy="1585190"/>
            </a:xfrm>
            <a:prstGeom prst="rect">
              <a:avLst/>
            </a:prstGeom>
          </p:spPr>
        </p:pic>
      </p:grpSp>
      <p:pic>
        <p:nvPicPr>
          <p:cNvPr id="14" name="Picture 13"/>
          <p:cNvPicPr>
            <a:picLocks noChangeAspect="1"/>
          </p:cNvPicPr>
          <p:nvPr/>
        </p:nvPicPr>
        <p:blipFill>
          <a:blip r:embed="rId7">
            <a:extLst>
              <a:ext uri="{28A0092B-C50C-407E-A947-70E740481C1C}">
                <a14:useLocalDpi xmlns:a14="http://schemas.microsoft.com/office/drawing/2010/main" val="0"/>
              </a:ext>
            </a:extLst>
          </a:blip>
          <a:srcRect l="9737" t="7281" r="2894" b="17156"/>
          <a:stretch>
            <a:fillRect/>
          </a:stretch>
        </p:blipFill>
        <p:spPr>
          <a:xfrm>
            <a:off x="3443680" y="1497736"/>
            <a:ext cx="2911875" cy="1880843"/>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rcRect t="10083" b="9830"/>
          <a:stretch>
            <a:fillRect/>
          </a:stretch>
        </p:blipFill>
        <p:spPr>
          <a:xfrm>
            <a:off x="3428998" y="452438"/>
            <a:ext cx="2926557" cy="1566862"/>
          </a:xfrm>
          <a:prstGeom prst="rect">
            <a:avLst/>
          </a:prstGeom>
        </p:spPr>
      </p:pic>
      <p:grpSp>
        <p:nvGrpSpPr>
          <p:cNvPr id="29" name="Group 28"/>
          <p:cNvGrpSpPr/>
          <p:nvPr/>
        </p:nvGrpSpPr>
        <p:grpSpPr>
          <a:xfrm>
            <a:off x="9546140" y="541218"/>
            <a:ext cx="2926812" cy="2749996"/>
            <a:chOff x="9546140" y="541218"/>
            <a:chExt cx="2926812" cy="2749996"/>
          </a:xfrm>
        </p:grpSpPr>
        <p:grpSp>
          <p:nvGrpSpPr>
            <p:cNvPr id="21" name="Group 20"/>
            <p:cNvGrpSpPr/>
            <p:nvPr/>
          </p:nvGrpSpPr>
          <p:grpSpPr>
            <a:xfrm>
              <a:off x="9802720" y="1222457"/>
              <a:ext cx="2433983" cy="273098"/>
              <a:chOff x="9802720" y="1222457"/>
              <a:chExt cx="2433983" cy="273098"/>
            </a:xfrm>
          </p:grpSpPr>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50161" y="1222457"/>
                <a:ext cx="1086542" cy="233908"/>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802720" y="1222457"/>
                <a:ext cx="897037" cy="273098"/>
              </a:xfrm>
              <a:prstGeom prst="rect">
                <a:avLst/>
              </a:prstGeom>
            </p:spPr>
          </p:pic>
        </p:grpSp>
        <p:grpSp>
          <p:nvGrpSpPr>
            <p:cNvPr id="23" name="Group 22"/>
            <p:cNvGrpSpPr/>
            <p:nvPr/>
          </p:nvGrpSpPr>
          <p:grpSpPr>
            <a:xfrm>
              <a:off x="9646175" y="1683197"/>
              <a:ext cx="2716374" cy="446377"/>
              <a:chOff x="9646175" y="1683197"/>
              <a:chExt cx="2716374" cy="446377"/>
            </a:xfrm>
          </p:grpSpPr>
          <p:pic>
            <p:nvPicPr>
              <p:cNvPr id="26" name="Picture 2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881424" y="1683197"/>
                <a:ext cx="481125" cy="446377"/>
              </a:xfrm>
              <a:prstGeom prst="rect">
                <a:avLst/>
              </a:prstGeom>
            </p:spPr>
          </p:pic>
          <p:pic>
            <p:nvPicPr>
              <p:cNvPr id="19" name="Picture 1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392012" y="1765086"/>
                <a:ext cx="1259105" cy="282599"/>
              </a:xfrm>
              <a:prstGeom prst="rect">
                <a:avLst/>
              </a:prstGeom>
            </p:spPr>
          </p:pic>
          <p:pic>
            <p:nvPicPr>
              <p:cNvPr id="22" name="Picture 2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646175" y="1768911"/>
                <a:ext cx="515530" cy="274949"/>
              </a:xfrm>
              <a:prstGeom prst="rect">
                <a:avLst/>
              </a:prstGeom>
            </p:spPr>
          </p:pic>
        </p:grpSp>
        <p:grpSp>
          <p:nvGrpSpPr>
            <p:cNvPr id="18" name="Group 17"/>
            <p:cNvGrpSpPr/>
            <p:nvPr/>
          </p:nvGrpSpPr>
          <p:grpSpPr>
            <a:xfrm>
              <a:off x="9546140" y="541218"/>
              <a:ext cx="2786829" cy="436321"/>
              <a:chOff x="9546140" y="541218"/>
              <a:chExt cx="2786829" cy="436321"/>
            </a:xfrm>
          </p:grpSpPr>
          <p:pic>
            <p:nvPicPr>
              <p:cNvPr id="16" name="Picture 1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546140" y="541218"/>
                <a:ext cx="436321" cy="436321"/>
              </a:xfrm>
              <a:prstGeom prst="rect">
                <a:avLst/>
              </a:prstGeom>
            </p:spPr>
          </p:pic>
          <p:pic>
            <p:nvPicPr>
              <p:cNvPr id="9" name="Picture 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675470" y="541218"/>
                <a:ext cx="657499" cy="422991"/>
              </a:xfrm>
              <a:prstGeom prst="rect">
                <a:avLst/>
              </a:prstGeom>
            </p:spPr>
          </p:pic>
          <p:pic>
            <p:nvPicPr>
              <p:cNvPr id="31" name="Picture 3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301668" y="664387"/>
                <a:ext cx="1054595" cy="171079"/>
              </a:xfrm>
              <a:prstGeom prst="rect">
                <a:avLst/>
              </a:prstGeom>
            </p:spPr>
          </p:pic>
        </p:grpSp>
        <p:grpSp>
          <p:nvGrpSpPr>
            <p:cNvPr id="25" name="Group 24"/>
            <p:cNvGrpSpPr/>
            <p:nvPr/>
          </p:nvGrpSpPr>
          <p:grpSpPr>
            <a:xfrm>
              <a:off x="9559404" y="2833108"/>
              <a:ext cx="2825596" cy="458106"/>
              <a:chOff x="9559404" y="2833108"/>
              <a:chExt cx="2825596" cy="458106"/>
            </a:xfrm>
          </p:grpSpPr>
          <p:pic>
            <p:nvPicPr>
              <p:cNvPr id="17" name="Picture 16"/>
              <p:cNvPicPr>
                <a:picLocks noChangeAspect="1"/>
              </p:cNvPicPr>
              <p:nvPr/>
            </p:nvPicPr>
            <p:blipFill>
              <a:blip r:embed="rId17">
                <a:extLst>
                  <a:ext uri="{28A0092B-C50C-407E-A947-70E740481C1C}">
                    <a14:useLocalDpi xmlns:a14="http://schemas.microsoft.com/office/drawing/2010/main" val="0"/>
                  </a:ext>
                </a:extLst>
              </a:blip>
              <a:srcRect t="25376" r="4223" b="24640"/>
              <a:stretch>
                <a:fillRect/>
              </a:stretch>
            </p:blipFill>
            <p:spPr>
              <a:xfrm>
                <a:off x="9559404" y="2934637"/>
                <a:ext cx="974250" cy="356577"/>
              </a:xfrm>
              <a:prstGeom prst="rect">
                <a:avLst/>
              </a:prstGeom>
            </p:spPr>
          </p:pic>
          <p:pic>
            <p:nvPicPr>
              <p:cNvPr id="28" name="Picture 27"/>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818872" y="2905943"/>
                <a:ext cx="733015" cy="345833"/>
              </a:xfrm>
              <a:prstGeom prst="rect">
                <a:avLst/>
              </a:prstGeom>
            </p:spPr>
          </p:pic>
          <p:pic>
            <p:nvPicPr>
              <p:cNvPr id="34" name="Picture 3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1837105" y="2833108"/>
                <a:ext cx="547895" cy="448023"/>
              </a:xfrm>
              <a:prstGeom prst="rect">
                <a:avLst/>
              </a:prstGeom>
            </p:spPr>
          </p:pic>
        </p:grpSp>
        <p:grpSp>
          <p:nvGrpSpPr>
            <p:cNvPr id="24" name="Group 23"/>
            <p:cNvGrpSpPr/>
            <p:nvPr/>
          </p:nvGrpSpPr>
          <p:grpSpPr>
            <a:xfrm>
              <a:off x="9737540" y="2310469"/>
              <a:ext cx="2735412" cy="305819"/>
              <a:chOff x="9737540" y="2310469"/>
              <a:chExt cx="2735412" cy="305819"/>
            </a:xfrm>
          </p:grpSpPr>
          <p:pic>
            <p:nvPicPr>
              <p:cNvPr id="6" name="Picture 5"/>
              <p:cNvPicPr>
                <a:picLocks noChangeAspect="1"/>
              </p:cNvPicPr>
              <p:nvPr/>
            </p:nvPicPr>
            <p:blipFill>
              <a:blip r:embed="rId20"/>
              <a:stretch>
                <a:fillRect/>
              </a:stretch>
            </p:blipFill>
            <p:spPr>
              <a:xfrm>
                <a:off x="9737540" y="2310469"/>
                <a:ext cx="1304365" cy="305819"/>
              </a:xfrm>
              <a:prstGeom prst="rect">
                <a:avLst/>
              </a:prstGeom>
            </p:spPr>
          </p:pic>
          <p:pic>
            <p:nvPicPr>
              <p:cNvPr id="8" name="Picture 7"/>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334134" y="2360405"/>
                <a:ext cx="1138818" cy="205947"/>
              </a:xfrm>
              <a:prstGeom prst="rect">
                <a:avLst/>
              </a:prstGeom>
            </p:spPr>
          </p:pic>
        </p:grpSp>
      </p:grpSp>
      <p:sp>
        <p:nvSpPr>
          <p:cNvPr id="35" name="TextBox"/>
          <p:cNvSpPr txBox="1">
            <a:spLocks noGrp="1" noSelect="1" noRot="1" noMove="1"/>
          </p:cNvSpPr>
          <p:nvPr/>
        </p:nvSpPr>
        <p:spPr>
          <a:xfrm>
            <a:off x="3195320" y="31013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.NET 4.0 16.1.0.0</a:t>
            </a:r>
          </a:p>
          <a:p>
            <a:pPr algn="ctr"/>
            <a:r>
              <a:t>Copyright 2004-2016 Aspose Pty Ltd.</a:t>
            </a:r>
          </a:p>
        </p:txBody>
      </p:sp>
    </p:spTree>
    <p:extLst>
      <p:ext uri="{BB962C8B-B14F-4D97-AF65-F5344CB8AC3E}">
        <p14:creationId xmlns:p14="http://schemas.microsoft.com/office/powerpoint/2010/main" val="2771268051"/>
      </p:ext>
    </p:extLst>
  </p:cSld>
  <p:clrMapOvr>
    <a:masterClrMapping/>
  </p:clrMapOvr>
  <p:transition>
    <p:fade/>
  </p:transition>
  <p:timing/>
</p:sld>
</file>

<file path=ppt/slides/slide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graphicFrame>
        <p:nvGraphicFramePr>
          <p:cNvPr id="7" name="Table 6"/>
          <p:cNvGraphicFramePr>
            <a:graphicFrameLocks noGrp="1"/>
          </p:cNvGraphicFramePr>
          <p:nvPr>
            <p:extLst>
              <p:ext uri="{D42A27DB-BD31-4B8C-83A1-F6EECF244321}">
                <p14:modId xmlns:p14="http://schemas.microsoft.com/office/powerpoint/2010/main" val="3437609143"/>
              </p:ext>
            </p:extLst>
          </p:nvPr>
        </p:nvGraphicFramePr>
        <p:xfrm>
          <a:off x="192024" y="899653"/>
          <a:ext cx="12445101" cy="5546839"/>
        </p:xfrm>
        <a:graphic>
          <a:graphicData uri="http://schemas.openxmlformats.org/drawingml/2006/table">
            <a:tbl>
              <a:tblPr firstRow="1" bandRow="1">
                <a:tableStyleId>{5940675A-B579-460E-94D1-54222C63F5DA}</a:tableStyleId>
              </a:tblPr>
              <a:tblGrid>
                <a:gridCol w="1280160">
                  <a:extLst>
                    <a:ext uri="{9D8B030D-6E8A-4147-A177-3AD203B41FA5}">
                      <a16:colId xmlns:a16="http://schemas.microsoft.com/office/drawing/2014/main" val="20000"/>
                    </a:ext>
                  </a:extLst>
                </a:gridCol>
                <a:gridCol w="4718421">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4846320">
                  <a:extLst>
                    <a:ext uri="{9D8B030D-6E8A-4147-A177-3AD203B41FA5}">
                      <a16:colId xmlns:a16="http://schemas.microsoft.com/office/drawing/2014/main" val="20003"/>
                    </a:ext>
                  </a:extLst>
                </a:gridCol>
              </a:tblGrid>
              <a:tr h="252463">
                <a:tc>
                  <a:txBody>
                    <a:bodyPr/>
                    <a:lstStyle/>
                    <a:p>
                      <a:pPr marL="0" algn="l" defTabSz="811821" rtl="0" eaLnBrk="1" latinLnBrk="0" hangingPunct="1"/>
                      <a:r>
                        <a:rPr lang="en-US" sz="1100" b="1" kern="1200" cap="none" baseline="0" smtClean="0">
                          <a:solidFill>
                            <a:schemeClr val="bg1"/>
                          </a:solidFill>
                          <a:latin typeface="+mn-lt"/>
                          <a:ea typeface="Segoe UI" pitchFamily="34" charset="0"/>
                          <a:cs typeface="Segoe UI" pitchFamily="34" charset="0"/>
                        </a:rPr>
                        <a:t>ONENOTE PAGE</a:t>
                      </a:r>
                      <a:endParaRPr lang="en-US" sz="1100" b="1" kern="1200" cap="none" baseline="0">
                        <a:solidFill>
                          <a:schemeClr val="bg1"/>
                        </a:solidFill>
                        <a:latin typeface="+mn-lt"/>
                        <a:ea typeface="Segoe UI" pitchFamily="34" charset="0"/>
                        <a:cs typeface="Segoe UI" pitchFamily="34" charset="0"/>
                      </a:endParaRPr>
                    </a:p>
                  </a:txBody>
                  <a:tcPr marT="9144" marB="9144" anchor="ctr">
                    <a:lnL w="12700" cap="flat" cmpd="sng" algn="ctr">
                      <a:solidFill>
                        <a:schemeClr val="accent3"/>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algn="l" defTabSz="811821" rtl="0" eaLnBrk="1" latinLnBrk="0" hangingPunct="1"/>
                      <a:r>
                        <a:rPr lang="en-US" sz="1100" b="1" kern="1200" cap="none" baseline="0" smtClean="0">
                          <a:solidFill>
                            <a:schemeClr val="bg1"/>
                          </a:solidFill>
                          <a:latin typeface="+mn-lt"/>
                          <a:ea typeface="Segoe UI" pitchFamily="34" charset="0"/>
                          <a:cs typeface="Segoe UI" pitchFamily="34" charset="0"/>
                        </a:rPr>
                        <a:t>TOPIC</a:t>
                      </a:r>
                      <a:endParaRPr lang="en-US" sz="1100" b="1" kern="1200" cap="none" baseline="0">
                        <a:solidFill>
                          <a:schemeClr val="bg1"/>
                        </a:solidFill>
                        <a:latin typeface="+mn-lt"/>
                        <a:ea typeface="Segoe UI" pitchFamily="34" charset="0"/>
                        <a:cs typeface="Segoe UI" pitchFamily="34" charset="0"/>
                      </a:endParaRPr>
                    </a:p>
                  </a:txBody>
                  <a:tcPr marT="9144" marB="914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algn="ctr" defTabSz="811821" rtl="0" eaLnBrk="1" latinLnBrk="0" hangingPunct="1"/>
                      <a:r>
                        <a:rPr lang="en-US" sz="1100" b="1" kern="1200" cap="none" baseline="0" smtClean="0">
                          <a:solidFill>
                            <a:schemeClr val="bg1"/>
                          </a:solidFill>
                          <a:latin typeface="+mn-lt"/>
                          <a:ea typeface="Segoe UI" pitchFamily="34" charset="0"/>
                          <a:cs typeface="Segoe UI" pitchFamily="34" charset="0"/>
                        </a:rPr>
                        <a:t>TIME ALLOCATION</a:t>
                      </a:r>
                    </a:p>
                  </a:txBody>
                  <a:tcPr marT="9144" marB="914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algn="l" defTabSz="811821" rtl="0" eaLnBrk="1" latinLnBrk="0" hangingPunct="1"/>
                      <a:r>
                        <a:rPr lang="en-US" sz="1100" b="1" kern="1200" cap="none" baseline="0" smtClean="0">
                          <a:solidFill>
                            <a:schemeClr val="bg1"/>
                          </a:solidFill>
                          <a:latin typeface="+mn-lt"/>
                          <a:ea typeface="Segoe UI" pitchFamily="34" charset="0"/>
                          <a:cs typeface="Segoe UI" pitchFamily="34" charset="0"/>
                        </a:rPr>
                        <a:t>PRESENTER</a:t>
                      </a:r>
                      <a:endParaRPr lang="en-US" sz="1100" b="1" kern="1200" cap="none" baseline="0">
                        <a:solidFill>
                          <a:schemeClr val="bg1"/>
                        </a:solidFill>
                        <a:latin typeface="+mn-lt"/>
                        <a:ea typeface="Segoe UI" pitchFamily="34" charset="0"/>
                        <a:cs typeface="Segoe UI" pitchFamily="34" charset="0"/>
                      </a:endParaRPr>
                    </a:p>
                  </a:txBody>
                  <a:tcPr marT="9144" marB="9144" anchor="ctr">
                    <a:lnL w="9525" cap="flat" cmpd="sng" algn="ctr">
                      <a:solidFill>
                        <a:schemeClr val="tx1"/>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0"/>
                  </a:ext>
                </a:extLst>
              </a:tr>
              <a:tr h="228600">
                <a:tc gridSpan="4">
                  <a:txBody>
                    <a:bodyPr/>
                    <a:lstStyle/>
                    <a:p>
                      <a:pPr algn="l"/>
                      <a:r>
                        <a:rPr lang="en-US" sz="1100" b="1" cap="none" smtClean="0">
                          <a:solidFill>
                            <a:srgbClr val="000000"/>
                          </a:solidFill>
                          <a:latin typeface="+mn-lt"/>
                          <a:ea typeface="Segoe UI" pitchFamily="34" charset="0"/>
                          <a:cs typeface="Segoe UI" pitchFamily="34" charset="0"/>
                        </a:rPr>
                        <a:t>Introduction</a:t>
                      </a:r>
                    </a:p>
                  </a:txBody>
                  <a:tcPr marT="9144" marB="914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endParaRPr lang="en-US"/>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ctr"/>
                      <a:endParaRPr lang="en-US" sz="1100" b="0">
                        <a:solidFill>
                          <a:srgbClr val="000000"/>
                        </a:solidFill>
                        <a:latin typeface="+mn-lt"/>
                      </a:endParaRPr>
                    </a:p>
                  </a:txBody>
                  <a:tcPr marT="91440" marB="9144">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l"/>
                      <a:endParaRPr lang="en-US" sz="1100" b="1" cap="all">
                        <a:solidFill>
                          <a:srgbClr val="000000"/>
                        </a:solidFill>
                        <a:latin typeface="+mn-lt"/>
                        <a:ea typeface="Segoe UI" pitchFamily="34" charset="0"/>
                        <a:cs typeface="Segoe UI" pitchFamily="34" charset="0"/>
                      </a:endParaRPr>
                    </a:p>
                  </a:txBody>
                  <a:tcPr marT="9144" marB="914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1"/>
                  </a:ext>
                </a:extLst>
              </a:tr>
              <a:tr h="228600">
                <a:tc>
                  <a:txBody>
                    <a:bodyPr/>
                    <a:lstStyle/>
                    <a:p>
                      <a:pPr marL="0" marR="0" indent="0" algn="ctr" defTabSz="595872" rtl="0" eaLnBrk="1" fontAlgn="auto" latinLnBrk="0" hangingPunct="1">
                        <a:lnSpc>
                          <a:spcPct val="100000"/>
                        </a:lnSpc>
                        <a:spcBef>
                          <a:spcPct val="0"/>
                        </a:spcBef>
                        <a:spcAft>
                          <a:spcPct val="0"/>
                        </a:spcAft>
                        <a:buClrTx/>
                        <a:buSzTx/>
                        <a:buFontTx/>
                        <a:buNone/>
                        <a:defRPr/>
                      </a:pPr>
                      <a:r>
                        <a:rPr lang="en-US" sz="1100" kern="1200" baseline="0" smtClean="0">
                          <a:solidFill>
                            <a:schemeClr val="tx1">
                              <a:lumMod val="50000"/>
                            </a:schemeClr>
                          </a:solidFill>
                          <a:latin typeface="+mn-lt"/>
                          <a:ea typeface="Segoe UI" pitchFamily="34" charset="0"/>
                          <a:cs typeface="Segoe UI" pitchFamily="34" charset="0"/>
                        </a:rPr>
                        <a:t>1</a:t>
                      </a:r>
                      <a:endParaRPr lang="en-US" sz="1100" kern="1200" baseline="0">
                        <a:solidFill>
                          <a:schemeClr val="tx1">
                            <a:lumMod val="50000"/>
                          </a:schemeClr>
                        </a:solidFill>
                        <a:latin typeface="+mn-lt"/>
                        <a:ea typeface="Segoe UI" pitchFamily="34" charset="0"/>
                        <a:cs typeface="Segoe UI" pitchFamily="34" charset="0"/>
                      </a:endParaRPr>
                    </a:p>
                  </a:txBody>
                  <a:tcPr marL="45720" marR="45720" marT="7119" marB="711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595872" rtl="0" eaLnBrk="1" fontAlgn="auto" latinLnBrk="0" hangingPunct="1">
                        <a:lnSpc>
                          <a:spcPct val="100000"/>
                        </a:lnSpc>
                        <a:spcBef>
                          <a:spcPct val="0"/>
                        </a:spcBef>
                        <a:spcAft>
                          <a:spcPct val="0"/>
                        </a:spcAft>
                        <a:buClrTx/>
                        <a:buSzTx/>
                        <a:buFontTx/>
                        <a:buNone/>
                        <a:defRPr/>
                      </a:pPr>
                      <a:r>
                        <a:rPr lang="en-US" sz="1100" kern="1200" baseline="0" smtClean="0">
                          <a:solidFill>
                            <a:schemeClr val="tx1">
                              <a:lumMod val="50000"/>
                            </a:schemeClr>
                          </a:solidFill>
                          <a:latin typeface="+mn-lt"/>
                          <a:ea typeface="Segoe UI" pitchFamily="34" charset="0"/>
                          <a:cs typeface="Segoe UI" pitchFamily="34" charset="0"/>
                        </a:rPr>
                        <a:t>Introduction</a:t>
                      </a:r>
                    </a:p>
                  </a:txBody>
                  <a:tcPr marL="71190" marR="71190" marT="7119" marB="711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4">
                  <a:txBody>
                    <a:bodyPr/>
                    <a:lstStyle/>
                    <a:p>
                      <a:pPr marL="0" marR="0" indent="0" algn="ctr" defTabSz="595872" rtl="0" eaLnBrk="1" fontAlgn="auto" latinLnBrk="0" hangingPunct="1">
                        <a:lnSpc>
                          <a:spcPct val="100000"/>
                        </a:lnSpc>
                        <a:spcBef>
                          <a:spcPct val="0"/>
                        </a:spcBef>
                        <a:spcAft>
                          <a:spcPct val="0"/>
                        </a:spcAft>
                        <a:buClrTx/>
                        <a:buSzTx/>
                        <a:buFontTx/>
                        <a:buNone/>
                        <a:defRPr/>
                      </a:pPr>
                      <a:r>
                        <a:rPr lang="en-US" sz="1100" b="1" kern="1200" baseline="0" smtClean="0">
                          <a:solidFill>
                            <a:schemeClr val="tx1">
                              <a:lumMod val="50000"/>
                            </a:schemeClr>
                          </a:solidFill>
                          <a:latin typeface="+mn-lt"/>
                          <a:ea typeface="Segoe UI" pitchFamily="34" charset="0"/>
                          <a:cs typeface="Segoe UI" pitchFamily="34" charset="0"/>
                        </a:rPr>
                        <a:t>20 minutes</a:t>
                      </a:r>
                      <a:endParaRPr lang="en-US" sz="1100" b="1" kern="1200" baseline="0">
                        <a:solidFill>
                          <a:schemeClr val="tx1">
                            <a:lumMod val="50000"/>
                          </a:schemeClr>
                        </a:solidFill>
                        <a:latin typeface="+mn-lt"/>
                        <a:ea typeface="Segoe UI" pitchFamily="34" charset="0"/>
                        <a:cs typeface="Segoe UI" pitchFamily="34" charset="0"/>
                      </a:endParaRPr>
                    </a:p>
                  </a:txBody>
                  <a:tcPr marL="9144" marR="9144" marT="9144" marB="914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marL="0" marR="0" indent="0" algn="l" defTabSz="595872" rtl="0" eaLnBrk="1" fontAlgn="auto" latinLnBrk="0" hangingPunct="1">
                        <a:lnSpc>
                          <a:spcPct val="100000"/>
                        </a:lnSpc>
                        <a:spcBef>
                          <a:spcPct val="0"/>
                        </a:spcBef>
                        <a:spcAft>
                          <a:spcPct val="0"/>
                        </a:spcAft>
                        <a:buClrTx/>
                        <a:buSzTx/>
                        <a:buFontTx/>
                        <a:buNone/>
                        <a:defRPr/>
                      </a:pPr>
                      <a:r>
                        <a:rPr lang="en-US" sz="1100" kern="1200" baseline="0" smtClean="0">
                          <a:solidFill>
                            <a:schemeClr val="tx1">
                              <a:lumMod val="50000"/>
                            </a:schemeClr>
                          </a:solidFill>
                          <a:latin typeface="+mn-lt"/>
                          <a:ea typeface="Segoe UI" pitchFamily="34" charset="0"/>
                          <a:cs typeface="Segoe UI" pitchFamily="34" charset="0"/>
                        </a:rPr>
                        <a:t>Steve Guggenheimer </a:t>
                      </a:r>
                    </a:p>
                  </a:txBody>
                  <a:tcPr marT="9144" marB="914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28600">
                <a:tc>
                  <a:txBody>
                    <a:bodyPr/>
                    <a:lstStyle/>
                    <a:p>
                      <a:pPr marL="0" marR="0" indent="0" algn="ctr" defTabSz="595872" rtl="0" eaLnBrk="1" fontAlgn="auto" latinLnBrk="0" hangingPunct="1">
                        <a:lnSpc>
                          <a:spcPct val="100000"/>
                        </a:lnSpc>
                        <a:spcBef>
                          <a:spcPct val="0"/>
                        </a:spcBef>
                        <a:spcAft>
                          <a:spcPct val="0"/>
                        </a:spcAft>
                        <a:buClrTx/>
                        <a:buSzTx/>
                        <a:buFontTx/>
                        <a:buNone/>
                        <a:defRPr/>
                      </a:pPr>
                      <a:r>
                        <a:rPr lang="en-US" sz="1100" kern="1200" baseline="0" smtClean="0">
                          <a:solidFill>
                            <a:schemeClr val="tx1">
                              <a:lumMod val="50000"/>
                            </a:schemeClr>
                          </a:solidFill>
                          <a:latin typeface="+mn-lt"/>
                          <a:ea typeface="Segoe UI" pitchFamily="34" charset="0"/>
                          <a:cs typeface="Segoe UI" pitchFamily="34" charset="0"/>
                        </a:rPr>
                        <a:t>2</a:t>
                      </a:r>
                      <a:endParaRPr lang="en-US" sz="1100" kern="1200" baseline="0">
                        <a:solidFill>
                          <a:schemeClr val="tx1">
                            <a:lumMod val="50000"/>
                          </a:schemeClr>
                        </a:solidFill>
                        <a:latin typeface="+mn-lt"/>
                        <a:ea typeface="Segoe UI" pitchFamily="34" charset="0"/>
                        <a:cs typeface="Segoe UI" pitchFamily="34" charset="0"/>
                      </a:endParaRPr>
                    </a:p>
                  </a:txBody>
                  <a:tcPr marL="45720" marR="45720" marT="7119" marB="711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595872" rtl="0" eaLnBrk="1" fontAlgn="auto" latinLnBrk="0" hangingPunct="1">
                        <a:lnSpc>
                          <a:spcPct val="100000"/>
                        </a:lnSpc>
                        <a:spcBef>
                          <a:spcPct val="0"/>
                        </a:spcBef>
                        <a:spcAft>
                          <a:spcPct val="0"/>
                        </a:spcAft>
                        <a:buClrTx/>
                        <a:buSzTx/>
                        <a:buFontTx/>
                        <a:buNone/>
                        <a:defRPr/>
                      </a:pPr>
                      <a:r>
                        <a:rPr lang="en-US" sz="1100" kern="1200" baseline="0" smtClean="0">
                          <a:solidFill>
                            <a:schemeClr val="tx1">
                              <a:lumMod val="50000"/>
                            </a:schemeClr>
                          </a:solidFill>
                          <a:latin typeface="+mn-lt"/>
                          <a:ea typeface="Segoe UI" pitchFamily="34" charset="0"/>
                          <a:cs typeface="Segoe UI" pitchFamily="34" charset="0"/>
                        </a:rPr>
                        <a:t>Agenda</a:t>
                      </a:r>
                    </a:p>
                  </a:txBody>
                  <a:tcPr marL="71190" marR="71190" marT="7119" marB="711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indent="0" algn="l" defTabSz="595872" rtl="0" eaLnBrk="1" fontAlgn="auto" latinLnBrk="0" hangingPunct="1">
                        <a:lnSpc>
                          <a:spcPct val="100000"/>
                        </a:lnSpc>
                        <a:spcBef>
                          <a:spcPct val="0"/>
                        </a:spcBef>
                        <a:spcAft>
                          <a:spcPct val="0"/>
                        </a:spcAft>
                        <a:buClrTx/>
                        <a:buSzTx/>
                        <a:buFontTx/>
                        <a:buNone/>
                        <a:defRPr/>
                      </a:pPr>
                      <a:endParaRPr lang="en-US" sz="1100" kern="1200" baseline="0">
                        <a:solidFill>
                          <a:schemeClr val="tx1">
                            <a:lumMod val="50000"/>
                          </a:schemeClr>
                        </a:solidFill>
                        <a:latin typeface="+mn-lt"/>
                        <a:ea typeface="Segoe UI" pitchFamily="34" charset="0"/>
                        <a:cs typeface="Segoe UI" pitchFamily="34" charset="0"/>
                      </a:endParaRPr>
                    </a:p>
                  </a:txBody>
                  <a:tcPr marL="9144" marR="9144" marT="9144" marB="914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indent="0" algn="l" defTabSz="595872" rtl="0" eaLnBrk="1" fontAlgn="auto" latinLnBrk="0" hangingPunct="1">
                        <a:lnSpc>
                          <a:spcPct val="100000"/>
                        </a:lnSpc>
                        <a:spcBef>
                          <a:spcPct val="0"/>
                        </a:spcBef>
                        <a:spcAft>
                          <a:spcPct val="0"/>
                        </a:spcAft>
                        <a:buClrTx/>
                        <a:buSzTx/>
                        <a:buFontTx/>
                        <a:buNone/>
                        <a:defRPr/>
                      </a:pPr>
                      <a:endParaRPr lang="en-US" sz="1100" kern="1200" baseline="0" smtClean="0">
                        <a:solidFill>
                          <a:schemeClr val="tx1">
                            <a:lumMod val="50000"/>
                          </a:schemeClr>
                        </a:solidFill>
                        <a:latin typeface="+mn-lt"/>
                        <a:ea typeface="Segoe UI" pitchFamily="34" charset="0"/>
                        <a:cs typeface="Segoe UI" pitchFamily="34" charset="0"/>
                      </a:endParaRPr>
                    </a:p>
                  </a:txBody>
                  <a:tcPr marT="9144" marB="914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600">
                <a:tc>
                  <a:txBody>
                    <a:bodyPr/>
                    <a:lstStyle/>
                    <a:p>
                      <a:pPr marL="0" marR="0" indent="0" algn="ctr" defTabSz="595872" rtl="0" eaLnBrk="1" fontAlgn="auto" latinLnBrk="0" hangingPunct="1">
                        <a:lnSpc>
                          <a:spcPct val="100000"/>
                        </a:lnSpc>
                        <a:spcBef>
                          <a:spcPct val="0"/>
                        </a:spcBef>
                        <a:spcAft>
                          <a:spcPct val="0"/>
                        </a:spcAft>
                        <a:buClrTx/>
                        <a:buSzTx/>
                        <a:buFontTx/>
                        <a:buNone/>
                        <a:defRPr/>
                      </a:pPr>
                      <a:r>
                        <a:rPr lang="en-US" sz="1100" kern="1200" baseline="0" smtClean="0">
                          <a:solidFill>
                            <a:schemeClr val="tx1">
                              <a:lumMod val="50000"/>
                            </a:schemeClr>
                          </a:solidFill>
                          <a:latin typeface="+mn-lt"/>
                          <a:ea typeface="Segoe UI" pitchFamily="34" charset="0"/>
                          <a:cs typeface="Segoe UI" pitchFamily="34" charset="0"/>
                        </a:rPr>
                        <a:t>3</a:t>
                      </a:r>
                      <a:endParaRPr lang="en-US" sz="1100" kern="1200" baseline="0">
                        <a:solidFill>
                          <a:schemeClr val="tx1">
                            <a:lumMod val="50000"/>
                          </a:schemeClr>
                        </a:solidFill>
                        <a:latin typeface="+mn-lt"/>
                        <a:ea typeface="Segoe UI" pitchFamily="34" charset="0"/>
                        <a:cs typeface="Segoe UI" pitchFamily="34" charset="0"/>
                      </a:endParaRPr>
                    </a:p>
                  </a:txBody>
                  <a:tcPr marL="45720" marR="45720" marT="7119" marB="711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595872" rtl="0" eaLnBrk="1" fontAlgn="auto" latinLnBrk="0" hangingPunct="1">
                        <a:lnSpc>
                          <a:spcPct val="100000"/>
                        </a:lnSpc>
                        <a:spcBef>
                          <a:spcPct val="0"/>
                        </a:spcBef>
                        <a:spcAft>
                          <a:spcPct val="0"/>
                        </a:spcAft>
                        <a:buClrTx/>
                        <a:buSzTx/>
                        <a:buFontTx/>
                        <a:buNone/>
                        <a:defRPr/>
                      </a:pPr>
                      <a:r>
                        <a:rPr lang="en-US" sz="1100" kern="1200" baseline="0" smtClean="0">
                          <a:solidFill>
                            <a:schemeClr val="tx1">
                              <a:lumMod val="50000"/>
                            </a:schemeClr>
                          </a:solidFill>
                          <a:latin typeface="+mn-lt"/>
                          <a:ea typeface="Segoe UI" pitchFamily="34" charset="0"/>
                          <a:cs typeface="Segoe UI" pitchFamily="34" charset="0"/>
                        </a:rPr>
                        <a:t>DX Organization</a:t>
                      </a:r>
                    </a:p>
                  </a:txBody>
                  <a:tcPr marL="71190" marR="71190" marT="7119" marB="711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indent="0" algn="l" defTabSz="595872" rtl="0" eaLnBrk="1" fontAlgn="auto" latinLnBrk="0" hangingPunct="1">
                        <a:lnSpc>
                          <a:spcPct val="100000"/>
                        </a:lnSpc>
                        <a:spcBef>
                          <a:spcPct val="0"/>
                        </a:spcBef>
                        <a:spcAft>
                          <a:spcPct val="0"/>
                        </a:spcAft>
                        <a:buClrTx/>
                        <a:buSzTx/>
                        <a:buFontTx/>
                        <a:buNone/>
                        <a:defRPr/>
                      </a:pPr>
                      <a:endParaRPr lang="en-US" sz="1100" kern="1200" baseline="0">
                        <a:solidFill>
                          <a:schemeClr val="tx1">
                            <a:lumMod val="50000"/>
                          </a:schemeClr>
                        </a:solidFill>
                        <a:latin typeface="+mn-lt"/>
                        <a:ea typeface="Segoe UI" pitchFamily="34" charset="0"/>
                        <a:cs typeface="Segoe UI" pitchFamily="34" charset="0"/>
                      </a:endParaRPr>
                    </a:p>
                  </a:txBody>
                  <a:tcPr marL="9144" marR="9144" marT="9144" marB="914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indent="0" algn="l" defTabSz="595872" rtl="0" eaLnBrk="1" fontAlgn="auto" latinLnBrk="0" hangingPunct="1">
                        <a:lnSpc>
                          <a:spcPct val="100000"/>
                        </a:lnSpc>
                        <a:spcBef>
                          <a:spcPct val="0"/>
                        </a:spcBef>
                        <a:spcAft>
                          <a:spcPct val="0"/>
                        </a:spcAft>
                        <a:buClrTx/>
                        <a:buSzTx/>
                        <a:buFontTx/>
                        <a:buNone/>
                        <a:defRPr/>
                      </a:pPr>
                      <a:endParaRPr lang="en-US" sz="1100" kern="1200" baseline="0" smtClean="0">
                        <a:solidFill>
                          <a:schemeClr val="tx1">
                            <a:lumMod val="50000"/>
                          </a:schemeClr>
                        </a:solidFill>
                        <a:latin typeface="+mn-lt"/>
                        <a:ea typeface="Segoe UI" pitchFamily="34" charset="0"/>
                        <a:cs typeface="Segoe UI" pitchFamily="34" charset="0"/>
                      </a:endParaRPr>
                    </a:p>
                  </a:txBody>
                  <a:tcPr marT="9144" marB="914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28600">
                <a:tc>
                  <a:txBody>
                    <a:bodyPr/>
                    <a:lstStyle/>
                    <a:p>
                      <a:pPr marL="0" marR="0" indent="0" algn="ctr" defTabSz="595872" rtl="0" eaLnBrk="1" fontAlgn="auto" latinLnBrk="0" hangingPunct="1">
                        <a:lnSpc>
                          <a:spcPct val="100000"/>
                        </a:lnSpc>
                        <a:spcBef>
                          <a:spcPct val="0"/>
                        </a:spcBef>
                        <a:spcAft>
                          <a:spcPct val="0"/>
                        </a:spcAft>
                        <a:buClrTx/>
                        <a:buSzTx/>
                        <a:buFontTx/>
                        <a:buNone/>
                        <a:defRPr/>
                      </a:pPr>
                      <a:r>
                        <a:rPr lang="en-US" sz="1100" kern="1200" baseline="0" smtClean="0">
                          <a:solidFill>
                            <a:schemeClr val="tx1">
                              <a:lumMod val="50000"/>
                            </a:schemeClr>
                          </a:solidFill>
                          <a:latin typeface="+mn-lt"/>
                          <a:ea typeface="Segoe UI" pitchFamily="34" charset="0"/>
                          <a:cs typeface="Segoe UI" pitchFamily="34" charset="0"/>
                        </a:rPr>
                        <a:t>4</a:t>
                      </a:r>
                      <a:endParaRPr lang="en-US" sz="1100" kern="1200" baseline="0">
                        <a:solidFill>
                          <a:schemeClr val="tx1">
                            <a:lumMod val="50000"/>
                          </a:schemeClr>
                        </a:solidFill>
                        <a:latin typeface="+mn-lt"/>
                        <a:ea typeface="Segoe UI" pitchFamily="34" charset="0"/>
                        <a:cs typeface="Segoe UI" pitchFamily="34" charset="0"/>
                      </a:endParaRPr>
                    </a:p>
                  </a:txBody>
                  <a:tcPr marL="45720" marR="45720" marT="7119" marB="711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595872" rtl="0" eaLnBrk="1" fontAlgn="auto" latinLnBrk="0" hangingPunct="1">
                        <a:lnSpc>
                          <a:spcPct val="100000"/>
                        </a:lnSpc>
                        <a:spcBef>
                          <a:spcPct val="0"/>
                        </a:spcBef>
                        <a:spcAft>
                          <a:spcPct val="0"/>
                        </a:spcAft>
                        <a:buClrTx/>
                        <a:buSzTx/>
                        <a:buFontTx/>
                        <a:buNone/>
                        <a:defRPr/>
                      </a:pPr>
                      <a:r>
                        <a:rPr lang="en-US" sz="1100" kern="1200" baseline="0" smtClean="0">
                          <a:solidFill>
                            <a:schemeClr val="tx1">
                              <a:lumMod val="50000"/>
                            </a:schemeClr>
                          </a:solidFill>
                          <a:latin typeface="+mn-lt"/>
                          <a:ea typeface="Segoe UI" pitchFamily="34" charset="0"/>
                          <a:cs typeface="Segoe UI" pitchFamily="34" charset="0"/>
                        </a:rPr>
                        <a:t>Transformation Journey</a:t>
                      </a:r>
                    </a:p>
                  </a:txBody>
                  <a:tcPr marL="71190" marR="71190" marT="7119" marB="711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indent="0" algn="l" defTabSz="595872" rtl="0" eaLnBrk="1" fontAlgn="auto" latinLnBrk="0" hangingPunct="1">
                        <a:lnSpc>
                          <a:spcPct val="100000"/>
                        </a:lnSpc>
                        <a:spcBef>
                          <a:spcPct val="0"/>
                        </a:spcBef>
                        <a:spcAft>
                          <a:spcPct val="0"/>
                        </a:spcAft>
                        <a:buClrTx/>
                        <a:buSzTx/>
                        <a:buFontTx/>
                        <a:buNone/>
                        <a:defRPr/>
                      </a:pPr>
                      <a:endParaRPr lang="en-US" sz="1100" kern="1200" baseline="0">
                        <a:solidFill>
                          <a:schemeClr val="tx1">
                            <a:lumMod val="50000"/>
                          </a:schemeClr>
                        </a:solidFill>
                        <a:latin typeface="+mn-lt"/>
                        <a:ea typeface="Segoe UI" pitchFamily="34" charset="0"/>
                        <a:cs typeface="Segoe UI" pitchFamily="34" charset="0"/>
                      </a:endParaRPr>
                    </a:p>
                  </a:txBody>
                  <a:tcPr marL="9144" marR="9144" marT="9144" marB="914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indent="0" algn="l" defTabSz="595872" rtl="0" eaLnBrk="1" fontAlgn="auto" latinLnBrk="0" hangingPunct="1">
                        <a:lnSpc>
                          <a:spcPct val="100000"/>
                        </a:lnSpc>
                        <a:spcBef>
                          <a:spcPct val="0"/>
                        </a:spcBef>
                        <a:spcAft>
                          <a:spcPct val="0"/>
                        </a:spcAft>
                        <a:buClrTx/>
                        <a:buSzTx/>
                        <a:buFontTx/>
                        <a:buNone/>
                        <a:defRPr/>
                      </a:pPr>
                      <a:endParaRPr lang="en-US" sz="1100" kern="1200" baseline="0" smtClean="0">
                        <a:solidFill>
                          <a:schemeClr val="tx1">
                            <a:lumMod val="50000"/>
                          </a:schemeClr>
                        </a:solidFill>
                        <a:latin typeface="+mn-lt"/>
                        <a:ea typeface="Segoe UI" pitchFamily="34" charset="0"/>
                        <a:cs typeface="Segoe UI" pitchFamily="34" charset="0"/>
                      </a:endParaRPr>
                    </a:p>
                  </a:txBody>
                  <a:tcPr marT="9144" marB="914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265176">
                <a:tc gridSpan="4">
                  <a:txBody>
                    <a:bodyPr/>
                    <a:lstStyle/>
                    <a:p>
                      <a:pPr marL="0" marR="0" indent="0" algn="l" defTabSz="811821" rtl="0" eaLnBrk="1" fontAlgn="auto" latinLnBrk="0" hangingPunct="1">
                        <a:lnSpc>
                          <a:spcPct val="100000"/>
                        </a:lnSpc>
                        <a:spcBef>
                          <a:spcPct val="0"/>
                        </a:spcBef>
                        <a:spcAft>
                          <a:spcPct val="0"/>
                        </a:spcAft>
                        <a:buClrTx/>
                        <a:buSzTx/>
                        <a:buFontTx/>
                        <a:buNone/>
                        <a:defRPr/>
                      </a:pPr>
                      <a:r>
                        <a:rPr lang="en-US" sz="1100" b="1" kern="1200" smtClean="0">
                          <a:solidFill>
                            <a:schemeClr val="tx1">
                              <a:lumMod val="50000"/>
                            </a:schemeClr>
                          </a:solidFill>
                          <a:latin typeface="+mn-lt"/>
                          <a:ea typeface="Segoe UI" pitchFamily="34" charset="0"/>
                          <a:cs typeface="Segoe UI" pitchFamily="34" charset="0"/>
                        </a:rPr>
                        <a:t>State of the Business</a:t>
                      </a:r>
                    </a:p>
                  </a:txBody>
                  <a:tcPr marL="45720" marR="45720" marT="7119" marB="711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marL="0" marR="0" indent="0" algn="l" defTabSz="595872" rtl="0" eaLnBrk="1" fontAlgn="auto" latinLnBrk="0" hangingPunct="1">
                        <a:lnSpc>
                          <a:spcPct val="100000"/>
                        </a:lnSpc>
                        <a:spcBef>
                          <a:spcPct val="0"/>
                        </a:spcBef>
                        <a:spcAft>
                          <a:spcPct val="0"/>
                        </a:spcAft>
                        <a:buClrTx/>
                        <a:buSzTx/>
                        <a:buFontTx/>
                        <a:buNone/>
                        <a:defRPr/>
                      </a:pPr>
                      <a:endParaRPr lang="en-US" sz="1100" kern="1200" baseline="0" smtClean="0">
                        <a:solidFill>
                          <a:schemeClr val="tx1">
                            <a:lumMod val="50000"/>
                          </a:schemeClr>
                        </a:solidFill>
                        <a:latin typeface="+mn-lt"/>
                        <a:ea typeface="Segoe UI" pitchFamily="34" charset="0"/>
                        <a:cs typeface="Segoe UI" pitchFamily="34" charset="0"/>
                      </a:endParaRPr>
                    </a:p>
                  </a:txBody>
                  <a:tcPr marL="71190" marR="71190" marT="7119" marB="711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595872" rtl="0" eaLnBrk="1" fontAlgn="auto" latinLnBrk="0" hangingPunct="1">
                        <a:lnSpc>
                          <a:spcPct val="100000"/>
                        </a:lnSpc>
                        <a:spcBef>
                          <a:spcPct val="0"/>
                        </a:spcBef>
                        <a:spcAft>
                          <a:spcPct val="0"/>
                        </a:spcAft>
                        <a:buClrTx/>
                        <a:buSzTx/>
                        <a:buFontTx/>
                        <a:buNone/>
                        <a:defRPr/>
                      </a:pPr>
                      <a:endParaRPr lang="en-US" sz="1100" kern="1200" baseline="0">
                        <a:solidFill>
                          <a:schemeClr val="tx1">
                            <a:lumMod val="50000"/>
                          </a:schemeClr>
                        </a:solidFill>
                        <a:latin typeface="+mn-lt"/>
                        <a:ea typeface="Segoe UI" pitchFamily="34" charset="0"/>
                        <a:cs typeface="Segoe UI" pitchFamily="34" charset="0"/>
                      </a:endParaRPr>
                    </a:p>
                  </a:txBody>
                  <a:tcPr marL="9144" marR="9144" marT="9144" marB="914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l" defTabSz="595872" rtl="0" eaLnBrk="1" fontAlgn="auto" latinLnBrk="0" hangingPunct="1">
                        <a:lnSpc>
                          <a:spcPct val="100000"/>
                        </a:lnSpc>
                        <a:spcBef>
                          <a:spcPct val="0"/>
                        </a:spcBef>
                        <a:spcAft>
                          <a:spcPct val="0"/>
                        </a:spcAft>
                        <a:buClrTx/>
                        <a:buSzTx/>
                        <a:buFontTx/>
                        <a:buNone/>
                        <a:defRPr/>
                      </a:pPr>
                      <a:endParaRPr lang="en-US" sz="1100" kern="1200" baseline="0" smtClean="0">
                        <a:solidFill>
                          <a:schemeClr val="tx1">
                            <a:lumMod val="50000"/>
                          </a:schemeClr>
                        </a:solidFill>
                        <a:latin typeface="+mn-lt"/>
                        <a:ea typeface="Segoe UI" pitchFamily="34" charset="0"/>
                        <a:cs typeface="Segoe UI" pitchFamily="34" charset="0"/>
                      </a:endParaRPr>
                    </a:p>
                  </a:txBody>
                  <a:tcPr marT="9144" marB="914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1"/>
                  </a:ext>
                </a:extLst>
              </a:tr>
              <a:tr h="228600">
                <a:tc>
                  <a:txBody>
                    <a:bodyPr/>
                    <a:lstStyle/>
                    <a:p>
                      <a:pPr marL="0" marR="0" indent="0" algn="ctr" defTabSz="595872" rtl="0" eaLnBrk="1" fontAlgn="auto" latinLnBrk="0" hangingPunct="1">
                        <a:lnSpc>
                          <a:spcPct val="100000"/>
                        </a:lnSpc>
                        <a:spcBef>
                          <a:spcPct val="0"/>
                        </a:spcBef>
                        <a:spcAft>
                          <a:spcPct val="0"/>
                        </a:spcAft>
                        <a:buClrTx/>
                        <a:buSzTx/>
                        <a:buFontTx/>
                        <a:buNone/>
                        <a:defRPr/>
                      </a:pPr>
                      <a:r>
                        <a:rPr lang="en-US" sz="1100" kern="1200" baseline="0" smtClean="0">
                          <a:solidFill>
                            <a:schemeClr val="tx1">
                              <a:lumMod val="50000"/>
                            </a:schemeClr>
                          </a:solidFill>
                          <a:latin typeface="+mn-lt"/>
                          <a:ea typeface="Segoe UI" pitchFamily="34" charset="0"/>
                          <a:cs typeface="Segoe UI" pitchFamily="34" charset="0"/>
                        </a:rPr>
                        <a:t>5</a:t>
                      </a:r>
                      <a:endParaRPr lang="en-US" sz="1100" kern="1200" baseline="0">
                        <a:solidFill>
                          <a:schemeClr val="tx1">
                            <a:lumMod val="50000"/>
                          </a:schemeClr>
                        </a:solidFill>
                        <a:latin typeface="+mn-lt"/>
                        <a:ea typeface="Segoe UI" pitchFamily="34" charset="0"/>
                        <a:cs typeface="Segoe UI" pitchFamily="34" charset="0"/>
                      </a:endParaRPr>
                    </a:p>
                  </a:txBody>
                  <a:tcPr marL="45720" marR="45720" marT="7119" marB="711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595872" rtl="0" eaLnBrk="1" fontAlgn="auto" latinLnBrk="0" hangingPunct="1">
                        <a:lnSpc>
                          <a:spcPct val="100000"/>
                        </a:lnSpc>
                        <a:spcBef>
                          <a:spcPct val="0"/>
                        </a:spcBef>
                        <a:spcAft>
                          <a:spcPct val="0"/>
                        </a:spcAft>
                        <a:buClrTx/>
                        <a:buSzTx/>
                        <a:buFontTx/>
                        <a:buNone/>
                        <a:defRPr/>
                      </a:pPr>
                      <a:r>
                        <a:rPr lang="en-US" sz="1100" kern="1200" baseline="0" smtClean="0">
                          <a:solidFill>
                            <a:schemeClr val="tx1">
                              <a:lumMod val="50000"/>
                            </a:schemeClr>
                          </a:solidFill>
                          <a:latin typeface="+mn-lt"/>
                          <a:ea typeface="Segoe UI" pitchFamily="34" charset="0"/>
                          <a:cs typeface="Segoe UI" pitchFamily="34" charset="0"/>
                        </a:rPr>
                        <a:t>State of the Business</a:t>
                      </a:r>
                    </a:p>
                  </a:txBody>
                  <a:tcPr marL="71190" marR="71190" marT="7119" marB="711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indent="0" algn="ctr" defTabSz="595872" rtl="0" eaLnBrk="1" fontAlgn="auto" latinLnBrk="0" hangingPunct="1">
                        <a:lnSpc>
                          <a:spcPct val="100000"/>
                        </a:lnSpc>
                        <a:spcBef>
                          <a:spcPct val="0"/>
                        </a:spcBef>
                        <a:spcAft>
                          <a:spcPct val="0"/>
                        </a:spcAft>
                        <a:buClrTx/>
                        <a:buSzTx/>
                        <a:buFontTx/>
                        <a:buNone/>
                        <a:defRPr/>
                      </a:pPr>
                      <a:r>
                        <a:rPr lang="en-US" sz="1100" b="1" kern="1200" baseline="0" smtClean="0">
                          <a:solidFill>
                            <a:schemeClr val="tx1">
                              <a:lumMod val="50000"/>
                            </a:schemeClr>
                          </a:solidFill>
                          <a:latin typeface="+mn-lt"/>
                          <a:ea typeface="Segoe UI" pitchFamily="34" charset="0"/>
                          <a:cs typeface="Segoe UI" pitchFamily="34" charset="0"/>
                        </a:rPr>
                        <a:t>30 minutes</a:t>
                      </a:r>
                    </a:p>
                  </a:txBody>
                  <a:tcPr marL="9144" marR="9144" marT="9144" marB="914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595872" rtl="0" eaLnBrk="1" fontAlgn="auto" latinLnBrk="0" hangingPunct="1">
                        <a:lnSpc>
                          <a:spcPct val="100000"/>
                        </a:lnSpc>
                        <a:spcBef>
                          <a:spcPct val="0"/>
                        </a:spcBef>
                        <a:spcAft>
                          <a:spcPct val="0"/>
                        </a:spcAft>
                        <a:buClrTx/>
                        <a:buSzTx/>
                        <a:buFontTx/>
                        <a:buNone/>
                        <a:defRPr/>
                      </a:pPr>
                      <a:r>
                        <a:rPr lang="en-US" sz="1100" kern="1200" baseline="0" smtClean="0">
                          <a:solidFill>
                            <a:schemeClr val="tx1">
                              <a:lumMod val="50000"/>
                            </a:schemeClr>
                          </a:solidFill>
                          <a:latin typeface="+mn-lt"/>
                          <a:ea typeface="Segoe UI" pitchFamily="34" charset="0"/>
                          <a:cs typeface="Segoe UI" pitchFamily="34" charset="0"/>
                        </a:rPr>
                        <a:t>Steve Guggenheimer </a:t>
                      </a:r>
                    </a:p>
                  </a:txBody>
                  <a:tcPr marT="9144" marB="914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228600">
                <a:tc>
                  <a:txBody>
                    <a:bodyPr/>
                    <a:lstStyle/>
                    <a:p>
                      <a:pPr marL="0" marR="0" indent="0" algn="ctr" defTabSz="595872" rtl="0" eaLnBrk="1" fontAlgn="auto" latinLnBrk="0" hangingPunct="1">
                        <a:lnSpc>
                          <a:spcPct val="100000"/>
                        </a:lnSpc>
                        <a:spcBef>
                          <a:spcPct val="0"/>
                        </a:spcBef>
                        <a:spcAft>
                          <a:spcPct val="0"/>
                        </a:spcAft>
                        <a:buClrTx/>
                        <a:buSzTx/>
                        <a:buFontTx/>
                        <a:buNone/>
                        <a:defRPr/>
                      </a:pPr>
                      <a:r>
                        <a:rPr lang="en-US" sz="1100" kern="1200" baseline="0" smtClean="0">
                          <a:solidFill>
                            <a:schemeClr val="tx1">
                              <a:lumMod val="50000"/>
                            </a:schemeClr>
                          </a:solidFill>
                          <a:latin typeface="+mn-lt"/>
                          <a:ea typeface="Segoe UI" pitchFamily="34" charset="0"/>
                          <a:cs typeface="Segoe UI" pitchFamily="34" charset="0"/>
                        </a:rPr>
                        <a:t>6</a:t>
                      </a:r>
                      <a:endParaRPr lang="en-US" sz="1100" kern="1200" baseline="0">
                        <a:solidFill>
                          <a:schemeClr val="tx1">
                            <a:lumMod val="50000"/>
                          </a:schemeClr>
                        </a:solidFill>
                        <a:latin typeface="+mn-lt"/>
                        <a:ea typeface="Segoe UI" pitchFamily="34" charset="0"/>
                        <a:cs typeface="Segoe UI" pitchFamily="34" charset="0"/>
                      </a:endParaRPr>
                    </a:p>
                  </a:txBody>
                  <a:tcPr marL="45720" marR="45720" marT="7119" marB="711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595872" rtl="0" eaLnBrk="1" fontAlgn="auto" latinLnBrk="0" hangingPunct="1">
                        <a:lnSpc>
                          <a:spcPct val="100000"/>
                        </a:lnSpc>
                        <a:spcBef>
                          <a:spcPct val="0"/>
                        </a:spcBef>
                        <a:spcAft>
                          <a:spcPct val="0"/>
                        </a:spcAft>
                        <a:buClrTx/>
                        <a:buSzTx/>
                        <a:buFontTx/>
                        <a:buNone/>
                        <a:defRPr/>
                      </a:pPr>
                      <a:r>
                        <a:rPr lang="en-US" sz="1100" kern="1200" baseline="0" smtClean="0">
                          <a:solidFill>
                            <a:schemeClr val="tx1">
                              <a:lumMod val="50000"/>
                            </a:schemeClr>
                          </a:solidFill>
                          <a:latin typeface="+mn-lt"/>
                          <a:ea typeface="Segoe UI" pitchFamily="34" charset="0"/>
                          <a:cs typeface="Segoe UI" pitchFamily="34" charset="0"/>
                        </a:rPr>
                        <a:t>Area Performance</a:t>
                      </a:r>
                    </a:p>
                  </a:txBody>
                  <a:tcPr marL="71190" marR="71190" marT="7119" marB="711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indent="0" algn="l" defTabSz="595872" rtl="0" eaLnBrk="1" fontAlgn="auto" latinLnBrk="0" hangingPunct="1">
                        <a:lnSpc>
                          <a:spcPct val="100000"/>
                        </a:lnSpc>
                        <a:spcBef>
                          <a:spcPct val="0"/>
                        </a:spcBef>
                        <a:spcAft>
                          <a:spcPct val="0"/>
                        </a:spcAft>
                        <a:buClrTx/>
                        <a:buSzTx/>
                        <a:buFontTx/>
                        <a:buNone/>
                        <a:defRPr/>
                      </a:pPr>
                      <a:endParaRPr lang="en-US" sz="1100" kern="1200" baseline="0">
                        <a:solidFill>
                          <a:schemeClr val="tx1">
                            <a:lumMod val="50000"/>
                          </a:schemeClr>
                        </a:solidFill>
                        <a:latin typeface="+mn-lt"/>
                        <a:ea typeface="Segoe UI" pitchFamily="34" charset="0"/>
                        <a:cs typeface="Segoe UI" pitchFamily="34" charset="0"/>
                      </a:endParaRPr>
                    </a:p>
                  </a:txBody>
                  <a:tcPr marT="91440" marB="914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595872" rtl="0" eaLnBrk="1" fontAlgn="auto" latinLnBrk="0" hangingPunct="1">
                        <a:lnSpc>
                          <a:spcPct val="100000"/>
                        </a:lnSpc>
                        <a:spcBef>
                          <a:spcPct val="0"/>
                        </a:spcBef>
                        <a:spcAft>
                          <a:spcPct val="0"/>
                        </a:spcAft>
                        <a:buClrTx/>
                        <a:buSzTx/>
                        <a:buFontTx/>
                        <a:buNone/>
                        <a:defRPr/>
                      </a:pPr>
                      <a:r>
                        <a:rPr lang="en-US" sz="1100" kern="1200" baseline="0" smtClean="0">
                          <a:solidFill>
                            <a:schemeClr val="tx1">
                              <a:lumMod val="50000"/>
                            </a:schemeClr>
                          </a:solidFill>
                          <a:latin typeface="+mn-lt"/>
                          <a:ea typeface="Segoe UI" pitchFamily="34" charset="0"/>
                          <a:cs typeface="Segoe UI" pitchFamily="34" charset="0"/>
                        </a:rPr>
                        <a:t>Joe Wilson</a:t>
                      </a:r>
                      <a:endParaRPr lang="en-US" sz="1100" kern="1200" baseline="0">
                        <a:solidFill>
                          <a:schemeClr val="tx1">
                            <a:lumMod val="50000"/>
                          </a:schemeClr>
                        </a:solidFill>
                        <a:latin typeface="+mn-lt"/>
                        <a:ea typeface="Segoe UI" pitchFamily="34" charset="0"/>
                        <a:cs typeface="Segoe UI" pitchFamily="34" charset="0"/>
                      </a:endParaRPr>
                    </a:p>
                  </a:txBody>
                  <a:tcPr marT="9144" marB="914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r h="228600">
                <a:tc gridSpan="4">
                  <a:txBody>
                    <a:bodyPr/>
                    <a:lstStyle/>
                    <a:p>
                      <a:pPr algn="l"/>
                      <a:r>
                        <a:rPr lang="en-US" sz="1100" b="1" smtClean="0">
                          <a:solidFill>
                            <a:schemeClr val="tx1">
                              <a:lumMod val="50000"/>
                            </a:schemeClr>
                          </a:solidFill>
                          <a:latin typeface="+mn-lt"/>
                          <a:ea typeface="Segoe UI" pitchFamily="34" charset="0"/>
                          <a:cs typeface="Segoe UI" pitchFamily="34" charset="0"/>
                        </a:rPr>
                        <a:t>Evangelism</a:t>
                      </a:r>
                      <a:endParaRPr lang="en-US" sz="1100" b="1">
                        <a:solidFill>
                          <a:schemeClr val="tx1">
                            <a:lumMod val="50000"/>
                          </a:schemeClr>
                        </a:solidFill>
                        <a:latin typeface="+mn-lt"/>
                        <a:ea typeface="Segoe UI" pitchFamily="34" charset="0"/>
                        <a:cs typeface="Segoe UI" pitchFamily="34" charset="0"/>
                      </a:endParaRPr>
                    </a:p>
                  </a:txBody>
                  <a:tcPr marT="9144" marB="914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endParaRPr lang="en-US"/>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ctr"/>
                      <a:endParaRPr lang="en-US" sz="1100" b="0">
                        <a:solidFill>
                          <a:srgbClr val="000000"/>
                        </a:solidFill>
                        <a:latin typeface="+mn-lt"/>
                      </a:endParaRPr>
                    </a:p>
                  </a:txBody>
                  <a:tcPr marT="91440" marB="9144">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l"/>
                      <a:endParaRPr lang="en-US" sz="1100" b="1" cap="all">
                        <a:solidFill>
                          <a:srgbClr val="000000"/>
                        </a:solidFill>
                        <a:latin typeface="+mn-lt"/>
                        <a:ea typeface="Segoe UI" pitchFamily="34" charset="0"/>
                        <a:cs typeface="Segoe UI" pitchFamily="34" charset="0"/>
                      </a:endParaRPr>
                    </a:p>
                  </a:txBody>
                  <a:tcPr marT="9144" marB="914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7"/>
                  </a:ext>
                </a:extLst>
              </a:tr>
              <a:tr h="228600">
                <a:tc>
                  <a:txBody>
                    <a:bodyPr/>
                    <a:lstStyle/>
                    <a:p>
                      <a:pPr algn="ctr"/>
                      <a:r>
                        <a:rPr lang="en-US" sz="1100" smtClean="0">
                          <a:solidFill>
                            <a:srgbClr val="000000"/>
                          </a:solidFill>
                          <a:latin typeface="+mn-lt"/>
                          <a:ea typeface="Segoe UI" pitchFamily="34" charset="0"/>
                          <a:cs typeface="Segoe UI" pitchFamily="34" charset="0"/>
                        </a:rPr>
                        <a:t>7</a:t>
                      </a:r>
                      <a:endParaRPr lang="en-US" sz="1100">
                        <a:solidFill>
                          <a:srgbClr val="000000"/>
                        </a:solidFill>
                        <a:latin typeface="+mn-lt"/>
                        <a:ea typeface="Segoe UI" pitchFamily="34" charset="0"/>
                        <a:cs typeface="Segoe UI" pitchFamily="34" charset="0"/>
                      </a:endParaRPr>
                    </a:p>
                  </a:txBody>
                  <a:tcPr marT="9144" marB="914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595872" rtl="0" eaLnBrk="1" fontAlgn="auto" latinLnBrk="0" hangingPunct="1">
                        <a:lnSpc>
                          <a:spcPct val="100000"/>
                        </a:lnSpc>
                        <a:spcBef>
                          <a:spcPct val="0"/>
                        </a:spcBef>
                        <a:spcAft>
                          <a:spcPct val="0"/>
                        </a:spcAft>
                        <a:buClrTx/>
                        <a:buSzTx/>
                        <a:buFontTx/>
                        <a:buNone/>
                        <a:defRPr/>
                      </a:pPr>
                      <a:r>
                        <a:rPr lang="en-US" sz="1100" kern="1200" baseline="0" smtClean="0">
                          <a:solidFill>
                            <a:schemeClr val="tx1">
                              <a:lumMod val="50000"/>
                            </a:schemeClr>
                          </a:solidFill>
                          <a:latin typeface="+mn-lt"/>
                          <a:ea typeface="Segoe UI" pitchFamily="34" charset="0"/>
                          <a:cs typeface="Segoe UI" pitchFamily="34" charset="0"/>
                        </a:rPr>
                        <a:t>Evangelism Model</a:t>
                      </a:r>
                    </a:p>
                  </a:txBody>
                  <a:tcPr marL="71190" marR="71190" marT="7119" marB="711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marL="0" marR="0" indent="0" algn="ctr" defTabSz="595872" rtl="0" eaLnBrk="1" fontAlgn="auto" latinLnBrk="0" hangingPunct="1">
                        <a:lnSpc>
                          <a:spcPct val="100000"/>
                        </a:lnSpc>
                        <a:spcBef>
                          <a:spcPct val="0"/>
                        </a:spcBef>
                        <a:spcAft>
                          <a:spcPct val="0"/>
                        </a:spcAft>
                        <a:buClrTx/>
                        <a:buSzTx/>
                        <a:buFontTx/>
                        <a:buNone/>
                        <a:defRPr/>
                      </a:pPr>
                      <a:r>
                        <a:rPr lang="en-US" sz="1100" b="1" kern="1200" baseline="0" smtClean="0">
                          <a:solidFill>
                            <a:schemeClr val="tx1">
                              <a:lumMod val="50000"/>
                            </a:schemeClr>
                          </a:solidFill>
                          <a:latin typeface="+mn-lt"/>
                          <a:ea typeface="Segoe UI" pitchFamily="34" charset="0"/>
                          <a:cs typeface="Segoe UI" pitchFamily="34" charset="0"/>
                        </a:rPr>
                        <a:t>35 minutes</a:t>
                      </a:r>
                    </a:p>
                  </a:txBody>
                  <a:tcPr marR="3708" marT="3708"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marL="0" marR="0" indent="0" algn="l" defTabSz="595872" rtl="0" eaLnBrk="1" fontAlgn="auto" latinLnBrk="0" hangingPunct="1">
                        <a:lnSpc>
                          <a:spcPct val="100000"/>
                        </a:lnSpc>
                        <a:spcBef>
                          <a:spcPct val="0"/>
                        </a:spcBef>
                        <a:spcAft>
                          <a:spcPct val="0"/>
                        </a:spcAft>
                        <a:buClrTx/>
                        <a:buSzTx/>
                        <a:buFontTx/>
                        <a:buNone/>
                        <a:defRPr/>
                      </a:pPr>
                      <a:r>
                        <a:rPr lang="en-US" sz="1100" kern="1200" baseline="0" smtClean="0">
                          <a:solidFill>
                            <a:schemeClr val="tx1">
                              <a:lumMod val="50000"/>
                            </a:schemeClr>
                          </a:solidFill>
                          <a:latin typeface="+mn-lt"/>
                          <a:ea typeface="Segoe UI" pitchFamily="34" charset="0"/>
                          <a:cs typeface="Segoe UI" pitchFamily="34" charset="0"/>
                        </a:rPr>
                        <a:t>Kurt Steck (Scott Coleman)</a:t>
                      </a:r>
                    </a:p>
                  </a:txBody>
                  <a:tcPr marL="71190" marR="2887" marT="2887"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28600">
                <a:tc>
                  <a:txBody>
                    <a:bodyPr/>
                    <a:lstStyle/>
                    <a:p>
                      <a:pPr algn="ctr"/>
                      <a:r>
                        <a:rPr lang="en-US" sz="1100" smtClean="0">
                          <a:solidFill>
                            <a:srgbClr val="000000"/>
                          </a:solidFill>
                          <a:latin typeface="+mn-lt"/>
                          <a:ea typeface="Segoe UI" pitchFamily="34" charset="0"/>
                          <a:cs typeface="Segoe UI" pitchFamily="34" charset="0"/>
                        </a:rPr>
                        <a:t>8</a:t>
                      </a:r>
                      <a:endParaRPr lang="en-US" sz="1100">
                        <a:solidFill>
                          <a:srgbClr val="000000"/>
                        </a:solidFill>
                        <a:latin typeface="+mn-lt"/>
                        <a:ea typeface="Segoe UI" pitchFamily="34" charset="0"/>
                        <a:cs typeface="Segoe UI" pitchFamily="34" charset="0"/>
                      </a:endParaRPr>
                    </a:p>
                  </a:txBody>
                  <a:tcPr marT="9144" marB="914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595872" rtl="0" eaLnBrk="1" fontAlgn="auto" latinLnBrk="0" hangingPunct="1">
                        <a:lnSpc>
                          <a:spcPct val="100000"/>
                        </a:lnSpc>
                        <a:spcBef>
                          <a:spcPct val="0"/>
                        </a:spcBef>
                        <a:spcAft>
                          <a:spcPct val="0"/>
                        </a:spcAft>
                        <a:buClrTx/>
                        <a:buSzTx/>
                        <a:buFontTx/>
                        <a:buNone/>
                        <a:defRPr/>
                      </a:pPr>
                      <a:r>
                        <a:rPr lang="en-US" sz="1100" kern="1200" baseline="0" smtClean="0">
                          <a:solidFill>
                            <a:schemeClr val="tx1">
                              <a:lumMod val="50000"/>
                            </a:schemeClr>
                          </a:solidFill>
                          <a:latin typeface="+mn-lt"/>
                          <a:ea typeface="Segoe UI" pitchFamily="34" charset="0"/>
                          <a:cs typeface="Segoe UI" pitchFamily="34" charset="0"/>
                        </a:rPr>
                        <a:t>Startup &amp; Student</a:t>
                      </a:r>
                    </a:p>
                  </a:txBody>
                  <a:tcPr marL="71190" marR="71190" marT="7119" marB="711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627294" rtl="0" eaLnBrk="1" fontAlgn="b" latinLnBrk="0" hangingPunct="1"/>
                      <a:endParaRPr lang="en-US" sz="1100" kern="1200">
                        <a:solidFill>
                          <a:srgbClr val="000000"/>
                        </a:solidFill>
                        <a:latin typeface="+mn-lt"/>
                        <a:ea typeface="+mn-ea"/>
                        <a:cs typeface="+mn-cs"/>
                      </a:endParaRPr>
                    </a:p>
                  </a:txBody>
                  <a:tcPr marR="3708" marT="3708" marB="0" anchor="b">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indent="0" algn="l" defTabSz="595872" rtl="0" eaLnBrk="1" fontAlgn="auto" latinLnBrk="0" hangingPunct="1">
                        <a:lnSpc>
                          <a:spcPct val="100000"/>
                        </a:lnSpc>
                        <a:spcBef>
                          <a:spcPct val="0"/>
                        </a:spcBef>
                        <a:spcAft>
                          <a:spcPct val="0"/>
                        </a:spcAft>
                        <a:buClrTx/>
                        <a:buSzTx/>
                        <a:buFontTx/>
                        <a:buNone/>
                        <a:defRPr/>
                      </a:pPr>
                      <a:endParaRPr lang="en-US" sz="1100" kern="1200" baseline="0" smtClean="0">
                        <a:solidFill>
                          <a:schemeClr val="tx1">
                            <a:lumMod val="50000"/>
                          </a:schemeClr>
                        </a:solidFill>
                        <a:latin typeface="+mn-lt"/>
                        <a:ea typeface="Segoe UI" pitchFamily="34" charset="0"/>
                        <a:cs typeface="Segoe UI" pitchFamily="34" charset="0"/>
                      </a:endParaRPr>
                    </a:p>
                  </a:txBody>
                  <a:tcPr marL="71190" marR="2887" marT="2887"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28600">
                <a:tc>
                  <a:txBody>
                    <a:bodyPr/>
                    <a:lstStyle/>
                    <a:p>
                      <a:pPr algn="ctr"/>
                      <a:r>
                        <a:rPr lang="en-US" sz="1100" smtClean="0">
                          <a:solidFill>
                            <a:srgbClr val="000000"/>
                          </a:solidFill>
                          <a:latin typeface="+mn-lt"/>
                          <a:ea typeface="Segoe UI" pitchFamily="34" charset="0"/>
                          <a:cs typeface="Segoe UI" pitchFamily="34" charset="0"/>
                        </a:rPr>
                        <a:t>9</a:t>
                      </a:r>
                      <a:endParaRPr lang="en-US" sz="1100">
                        <a:solidFill>
                          <a:srgbClr val="000000"/>
                        </a:solidFill>
                        <a:latin typeface="+mn-lt"/>
                        <a:ea typeface="Segoe UI" pitchFamily="34" charset="0"/>
                        <a:cs typeface="Segoe UI" pitchFamily="34" charset="0"/>
                      </a:endParaRPr>
                    </a:p>
                  </a:txBody>
                  <a:tcPr marT="9144" marB="914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595872" rtl="0" eaLnBrk="1" fontAlgn="auto" latinLnBrk="0" hangingPunct="1">
                        <a:lnSpc>
                          <a:spcPct val="100000"/>
                        </a:lnSpc>
                        <a:spcBef>
                          <a:spcPct val="0"/>
                        </a:spcBef>
                        <a:spcAft>
                          <a:spcPct val="0"/>
                        </a:spcAft>
                        <a:buClrTx/>
                        <a:buSzTx/>
                        <a:buFontTx/>
                        <a:buNone/>
                        <a:defRPr/>
                      </a:pPr>
                      <a:r>
                        <a:rPr lang="en-US" sz="1100" kern="1200" baseline="0" smtClean="0">
                          <a:solidFill>
                            <a:schemeClr val="tx1">
                              <a:lumMod val="50000"/>
                            </a:schemeClr>
                          </a:solidFill>
                          <a:latin typeface="+mn-lt"/>
                          <a:ea typeface="Segoe UI" pitchFamily="34" charset="0"/>
                          <a:cs typeface="Segoe UI" pitchFamily="34" charset="0"/>
                        </a:rPr>
                        <a:t>Trial Offers</a:t>
                      </a:r>
                    </a:p>
                  </a:txBody>
                  <a:tcPr marL="71190" marR="71190" marT="7119" marB="711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indent="0" algn="ctr" defTabSz="595872" rtl="0" eaLnBrk="1" fontAlgn="auto" latinLnBrk="0" hangingPunct="1">
                        <a:lnSpc>
                          <a:spcPct val="100000"/>
                        </a:lnSpc>
                        <a:spcBef>
                          <a:spcPct val="0"/>
                        </a:spcBef>
                        <a:spcAft>
                          <a:spcPct val="0"/>
                        </a:spcAft>
                        <a:buClrTx/>
                        <a:buSzTx/>
                        <a:buFontTx/>
                        <a:buNone/>
                        <a:defRPr/>
                      </a:pPr>
                      <a:endParaRPr lang="en-US" sz="1100" b="1" kern="1200" baseline="0" smtClean="0">
                        <a:solidFill>
                          <a:schemeClr val="tx1">
                            <a:lumMod val="50000"/>
                          </a:schemeClr>
                        </a:solidFill>
                        <a:latin typeface="+mn-lt"/>
                        <a:ea typeface="Segoe UI" pitchFamily="34" charset="0"/>
                        <a:cs typeface="Segoe UI" pitchFamily="34" charset="0"/>
                      </a:endParaRPr>
                    </a:p>
                  </a:txBody>
                  <a:tcPr marR="3708" marT="3708"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indent="0" algn="l" defTabSz="595872" rtl="0" eaLnBrk="1" fontAlgn="auto" latinLnBrk="0" hangingPunct="1">
                        <a:lnSpc>
                          <a:spcPct val="100000"/>
                        </a:lnSpc>
                        <a:spcBef>
                          <a:spcPct val="0"/>
                        </a:spcBef>
                        <a:spcAft>
                          <a:spcPct val="0"/>
                        </a:spcAft>
                        <a:buClrTx/>
                        <a:buSzTx/>
                        <a:buFontTx/>
                        <a:buNone/>
                        <a:defRPr/>
                      </a:pPr>
                      <a:endParaRPr lang="en-US" sz="1100" kern="1200" baseline="0" smtClean="0">
                        <a:solidFill>
                          <a:schemeClr val="tx1">
                            <a:lumMod val="50000"/>
                          </a:schemeClr>
                        </a:solidFill>
                        <a:latin typeface="+mn-lt"/>
                        <a:ea typeface="Segoe UI" pitchFamily="34" charset="0"/>
                        <a:cs typeface="Segoe UI" pitchFamily="34" charset="0"/>
                      </a:endParaRPr>
                    </a:p>
                  </a:txBody>
                  <a:tcPr marL="71190" marR="2887" marT="2887"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47697560"/>
                  </a:ext>
                </a:extLst>
              </a:tr>
              <a:tr h="228600">
                <a:tc gridSpan="4">
                  <a:txBody>
                    <a:bodyPr/>
                    <a:lstStyle/>
                    <a:p>
                      <a:pPr algn="l"/>
                      <a:r>
                        <a:rPr lang="en-US" sz="1100" b="1" smtClean="0">
                          <a:solidFill>
                            <a:schemeClr val="tx1">
                              <a:lumMod val="50000"/>
                            </a:schemeClr>
                          </a:solidFill>
                          <a:latin typeface="+mn-lt"/>
                          <a:ea typeface="Segoe UI" pitchFamily="34" charset="0"/>
                          <a:cs typeface="Segoe UI" pitchFamily="34" charset="0"/>
                        </a:rPr>
                        <a:t>ISV</a:t>
                      </a:r>
                      <a:endParaRPr lang="en-US" sz="1100" b="1">
                        <a:solidFill>
                          <a:schemeClr val="tx1">
                            <a:lumMod val="50000"/>
                          </a:schemeClr>
                        </a:solidFill>
                        <a:latin typeface="+mn-lt"/>
                        <a:ea typeface="Segoe UI" pitchFamily="34" charset="0"/>
                        <a:cs typeface="Segoe UI" pitchFamily="34" charset="0"/>
                      </a:endParaRPr>
                    </a:p>
                  </a:txBody>
                  <a:tcPr marT="9144" marB="914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endParaRPr lang="en-US"/>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marL="0" algn="ctr" defTabSz="627294" rtl="0" eaLnBrk="1" latinLnBrk="0" hangingPunct="1"/>
                      <a:endParaRPr lang="en-US" sz="1100" kern="1200">
                        <a:solidFill>
                          <a:srgbClr val="000000"/>
                        </a:solidFill>
                        <a:latin typeface="+mn-lt"/>
                        <a:ea typeface="+mn-ea"/>
                        <a:cs typeface="+mn-cs"/>
                      </a:endParaRPr>
                    </a:p>
                  </a:txBody>
                  <a:tcPr marT="9144" marB="914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l"/>
                      <a:endParaRPr lang="en-US" sz="1100" b="1" cap="all">
                        <a:solidFill>
                          <a:srgbClr val="000000"/>
                        </a:solidFill>
                        <a:latin typeface="+mn-lt"/>
                        <a:ea typeface="Segoe UI" pitchFamily="34" charset="0"/>
                        <a:cs typeface="Segoe UI" pitchFamily="34" charset="0"/>
                      </a:endParaRPr>
                    </a:p>
                  </a:txBody>
                  <a:tcPr marT="9144" marB="914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13"/>
                  </a:ext>
                </a:extLst>
              </a:tr>
              <a:tr h="228600">
                <a:tc>
                  <a:txBody>
                    <a:bodyPr/>
                    <a:lstStyle/>
                    <a:p>
                      <a:pPr algn="ctr"/>
                      <a:r>
                        <a:rPr lang="en-US" sz="1100" smtClean="0">
                          <a:solidFill>
                            <a:srgbClr val="000000"/>
                          </a:solidFill>
                          <a:latin typeface="+mn-lt"/>
                          <a:ea typeface="Segoe UI" pitchFamily="34" charset="0"/>
                          <a:cs typeface="Segoe UI" pitchFamily="34" charset="0"/>
                        </a:rPr>
                        <a:t>10</a:t>
                      </a:r>
                      <a:endParaRPr lang="en-US" sz="1100">
                        <a:solidFill>
                          <a:srgbClr val="000000"/>
                        </a:solidFill>
                        <a:latin typeface="+mn-lt"/>
                        <a:ea typeface="Segoe UI" pitchFamily="34" charset="0"/>
                        <a:cs typeface="Segoe UI" pitchFamily="34" charset="0"/>
                      </a:endParaRPr>
                    </a:p>
                  </a:txBody>
                  <a:tcPr marT="9144" marB="914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595872" rtl="0" eaLnBrk="1" fontAlgn="auto" latinLnBrk="0" hangingPunct="1">
                        <a:lnSpc>
                          <a:spcPct val="100000"/>
                        </a:lnSpc>
                        <a:spcBef>
                          <a:spcPct val="0"/>
                        </a:spcBef>
                        <a:spcAft>
                          <a:spcPct val="0"/>
                        </a:spcAft>
                        <a:buClrTx/>
                        <a:buSzTx/>
                        <a:buFontTx/>
                        <a:buNone/>
                        <a:defRPr/>
                      </a:pPr>
                      <a:r>
                        <a:rPr lang="en-US" sz="1100" kern="1200" baseline="0" smtClean="0">
                          <a:solidFill>
                            <a:schemeClr val="tx1">
                              <a:lumMod val="50000"/>
                            </a:schemeClr>
                          </a:solidFill>
                          <a:latin typeface="+mn-lt"/>
                          <a:ea typeface="Segoe UI" pitchFamily="34" charset="0"/>
                          <a:cs typeface="Segoe UI" pitchFamily="34" charset="0"/>
                        </a:rPr>
                        <a:t>ISV Motion</a:t>
                      </a:r>
                    </a:p>
                  </a:txBody>
                  <a:tcPr marL="71190" marR="71190" marT="7119" marB="711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marL="0" marR="0" indent="0" algn="ctr" defTabSz="595872" rtl="0" eaLnBrk="1" fontAlgn="auto" latinLnBrk="0" hangingPunct="1">
                        <a:lnSpc>
                          <a:spcPct val="100000"/>
                        </a:lnSpc>
                        <a:spcBef>
                          <a:spcPct val="0"/>
                        </a:spcBef>
                        <a:spcAft>
                          <a:spcPct val="0"/>
                        </a:spcAft>
                        <a:buClrTx/>
                        <a:buSzTx/>
                        <a:buFontTx/>
                        <a:buNone/>
                        <a:defRPr/>
                      </a:pPr>
                      <a:r>
                        <a:rPr lang="en-US" sz="1100" b="1" kern="1200" baseline="0" smtClean="0">
                          <a:solidFill>
                            <a:schemeClr val="tx1">
                              <a:lumMod val="50000"/>
                            </a:schemeClr>
                          </a:solidFill>
                          <a:latin typeface="+mn-lt"/>
                          <a:ea typeface="Segoe UI" pitchFamily="34" charset="0"/>
                          <a:cs typeface="Segoe UI" pitchFamily="34" charset="0"/>
                        </a:rPr>
                        <a:t>35 minutes</a:t>
                      </a:r>
                    </a:p>
                  </a:txBody>
                  <a:tcPr marR="3708" marT="3708"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marL="0" marR="0" indent="0" algn="l" defTabSz="595872" rtl="0" eaLnBrk="1" fontAlgn="auto" latinLnBrk="0" hangingPunct="1">
                        <a:lnSpc>
                          <a:spcPct val="100000"/>
                        </a:lnSpc>
                        <a:spcBef>
                          <a:spcPct val="0"/>
                        </a:spcBef>
                        <a:spcAft>
                          <a:spcPct val="0"/>
                        </a:spcAft>
                        <a:buClrTx/>
                        <a:buSzTx/>
                        <a:buFontTx/>
                        <a:buNone/>
                        <a:defRPr/>
                      </a:pPr>
                      <a:r>
                        <a:rPr lang="en-US" sz="1100" kern="1200" baseline="0" smtClean="0">
                          <a:solidFill>
                            <a:schemeClr val="tx1">
                              <a:lumMod val="50000"/>
                            </a:schemeClr>
                          </a:solidFill>
                          <a:latin typeface="+mn-lt"/>
                          <a:ea typeface="Segoe UI" pitchFamily="34" charset="0"/>
                          <a:cs typeface="Segoe UI" pitchFamily="34" charset="0"/>
                        </a:rPr>
                        <a:t>Kim Akers (Neil Leslie, Jeana Jorgensen)</a:t>
                      </a:r>
                    </a:p>
                  </a:txBody>
                  <a:tcPr marL="71190" marR="2887" marT="2887"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12031463"/>
                  </a:ext>
                </a:extLst>
              </a:tr>
              <a:tr h="228600">
                <a:tc>
                  <a:txBody>
                    <a:bodyPr/>
                    <a:lstStyle/>
                    <a:p>
                      <a:pPr algn="ctr"/>
                      <a:r>
                        <a:rPr lang="en-US" sz="1100" smtClean="0">
                          <a:solidFill>
                            <a:srgbClr val="000000"/>
                          </a:solidFill>
                          <a:latin typeface="+mn-lt"/>
                          <a:ea typeface="Segoe UI" pitchFamily="34" charset="0"/>
                          <a:cs typeface="Segoe UI" pitchFamily="34" charset="0"/>
                        </a:rPr>
                        <a:t>11</a:t>
                      </a:r>
                      <a:endParaRPr lang="en-US" sz="1100">
                        <a:solidFill>
                          <a:srgbClr val="000000"/>
                        </a:solidFill>
                        <a:latin typeface="+mn-lt"/>
                        <a:ea typeface="Segoe UI" pitchFamily="34" charset="0"/>
                        <a:cs typeface="Segoe UI" pitchFamily="34" charset="0"/>
                      </a:endParaRPr>
                    </a:p>
                  </a:txBody>
                  <a:tcPr marT="9144" marB="914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595872" rtl="0" eaLnBrk="1" fontAlgn="auto" latinLnBrk="0" hangingPunct="1">
                        <a:lnSpc>
                          <a:spcPct val="100000"/>
                        </a:lnSpc>
                        <a:spcBef>
                          <a:spcPct val="0"/>
                        </a:spcBef>
                        <a:spcAft>
                          <a:spcPct val="0"/>
                        </a:spcAft>
                        <a:buClrTx/>
                        <a:buSzTx/>
                        <a:buFontTx/>
                        <a:buNone/>
                        <a:defRPr/>
                      </a:pPr>
                      <a:r>
                        <a:rPr lang="en-US" sz="1100" kern="1200" baseline="0" smtClean="0">
                          <a:solidFill>
                            <a:schemeClr val="tx1">
                              <a:lumMod val="50000"/>
                            </a:schemeClr>
                          </a:solidFill>
                          <a:latin typeface="+mn-lt"/>
                          <a:ea typeface="Segoe UI" pitchFamily="34" charset="0"/>
                          <a:cs typeface="Segoe UI" pitchFamily="34" charset="0"/>
                        </a:rPr>
                        <a:t>Azure Drill Down</a:t>
                      </a:r>
                    </a:p>
                  </a:txBody>
                  <a:tcPr marL="71190" marR="71190" marT="7119" marB="711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marR="0" indent="0" algn="ctr" defTabSz="595872" rtl="0" eaLnBrk="1" fontAlgn="auto" latinLnBrk="0" hangingPunct="1">
                        <a:lnSpc>
                          <a:spcPct val="100000"/>
                        </a:lnSpc>
                        <a:spcBef>
                          <a:spcPct val="0"/>
                        </a:spcBef>
                        <a:spcAft>
                          <a:spcPct val="0"/>
                        </a:spcAft>
                        <a:buClrTx/>
                        <a:buSzTx/>
                        <a:buFontTx/>
                        <a:buNone/>
                        <a:defRPr/>
                      </a:pPr>
                      <a:endParaRPr lang="en-US" sz="1100" b="1" kern="1200" baseline="0" smtClean="0">
                        <a:solidFill>
                          <a:schemeClr val="tx1">
                            <a:lumMod val="50000"/>
                          </a:schemeClr>
                        </a:solidFill>
                        <a:latin typeface="+mn-lt"/>
                        <a:ea typeface="Segoe UI" pitchFamily="34" charset="0"/>
                        <a:cs typeface="Segoe UI" pitchFamily="34" charset="0"/>
                      </a:endParaRPr>
                    </a:p>
                  </a:txBody>
                  <a:tcPr marR="3708" marT="3708"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marR="0" indent="0" algn="l" defTabSz="595872" rtl="0" eaLnBrk="1" fontAlgn="auto" latinLnBrk="0" hangingPunct="1">
                        <a:lnSpc>
                          <a:spcPct val="100000"/>
                        </a:lnSpc>
                        <a:spcBef>
                          <a:spcPct val="0"/>
                        </a:spcBef>
                        <a:spcAft>
                          <a:spcPct val="0"/>
                        </a:spcAft>
                        <a:buClrTx/>
                        <a:buSzTx/>
                        <a:buFontTx/>
                        <a:buNone/>
                        <a:defRPr/>
                      </a:pPr>
                      <a:endParaRPr lang="en-US" sz="1100" kern="1200" baseline="0" smtClean="0">
                        <a:solidFill>
                          <a:schemeClr val="tx1">
                            <a:lumMod val="50000"/>
                          </a:schemeClr>
                        </a:solidFill>
                        <a:latin typeface="+mn-lt"/>
                        <a:ea typeface="Segoe UI" pitchFamily="34" charset="0"/>
                        <a:cs typeface="Segoe UI" pitchFamily="34" charset="0"/>
                      </a:endParaRPr>
                    </a:p>
                  </a:txBody>
                  <a:tcPr marL="71190" marR="2887" marT="2887"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4"/>
                  </a:ext>
                </a:extLst>
              </a:tr>
              <a:tr h="228600">
                <a:tc>
                  <a:txBody>
                    <a:bodyPr/>
                    <a:lstStyle/>
                    <a:p>
                      <a:pPr algn="ctr"/>
                      <a:r>
                        <a:rPr lang="en-US" sz="1100" smtClean="0">
                          <a:solidFill>
                            <a:srgbClr val="000000"/>
                          </a:solidFill>
                          <a:latin typeface="+mn-lt"/>
                          <a:ea typeface="Segoe UI" pitchFamily="34" charset="0"/>
                          <a:cs typeface="Segoe UI" pitchFamily="34" charset="0"/>
                        </a:rPr>
                        <a:t>12-13</a:t>
                      </a:r>
                      <a:endParaRPr lang="en-US" sz="1100">
                        <a:solidFill>
                          <a:srgbClr val="000000"/>
                        </a:solidFill>
                        <a:latin typeface="+mn-lt"/>
                        <a:ea typeface="Segoe UI" pitchFamily="34" charset="0"/>
                        <a:cs typeface="Segoe UI" pitchFamily="34" charset="0"/>
                      </a:endParaRPr>
                    </a:p>
                  </a:txBody>
                  <a:tcPr marT="9144" marB="914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595872" rtl="0" eaLnBrk="1" fontAlgn="auto" latinLnBrk="0" hangingPunct="1">
                        <a:lnSpc>
                          <a:spcPct val="100000"/>
                        </a:lnSpc>
                        <a:spcBef>
                          <a:spcPct val="0"/>
                        </a:spcBef>
                        <a:spcAft>
                          <a:spcPct val="0"/>
                        </a:spcAft>
                        <a:buClrTx/>
                        <a:buSzTx/>
                        <a:buFontTx/>
                        <a:buNone/>
                        <a:defRPr/>
                      </a:pPr>
                      <a:r>
                        <a:rPr lang="en-US" sz="1100" kern="1200" baseline="0" smtClean="0">
                          <a:solidFill>
                            <a:schemeClr val="tx1">
                              <a:lumMod val="50000"/>
                            </a:schemeClr>
                          </a:solidFill>
                          <a:latin typeface="+mn-lt"/>
                          <a:ea typeface="Segoe UI" pitchFamily="34" charset="0"/>
                          <a:cs typeface="Segoe UI" pitchFamily="34" charset="0"/>
                        </a:rPr>
                        <a:t>A Partner’s Experience </a:t>
                      </a:r>
                    </a:p>
                  </a:txBody>
                  <a:tcPr marL="71190" marR="71190" marT="7119" marB="711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algn="ctr" defTabSz="627294" rtl="0" eaLnBrk="1" fontAlgn="b" latinLnBrk="0" hangingPunct="1"/>
                      <a:endParaRPr lang="en-US" sz="1100" kern="1200">
                        <a:solidFill>
                          <a:srgbClr val="000000"/>
                        </a:solidFill>
                        <a:latin typeface="+mn-lt"/>
                        <a:ea typeface="+mn-ea"/>
                        <a:cs typeface="+mn-cs"/>
                      </a:endParaRPr>
                    </a:p>
                  </a:txBody>
                  <a:tcPr marR="3708" marT="3708" marB="0" anchor="b">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marR="0" indent="0" algn="l" defTabSz="595872" rtl="0" eaLnBrk="1" fontAlgn="auto" latinLnBrk="0" hangingPunct="1">
                        <a:lnSpc>
                          <a:spcPct val="100000"/>
                        </a:lnSpc>
                        <a:spcBef>
                          <a:spcPct val="0"/>
                        </a:spcBef>
                        <a:spcAft>
                          <a:spcPct val="0"/>
                        </a:spcAft>
                        <a:buClrTx/>
                        <a:buSzTx/>
                        <a:buFontTx/>
                        <a:buNone/>
                        <a:defRPr/>
                      </a:pPr>
                      <a:endParaRPr lang="en-US" sz="1100" kern="1200" baseline="0" smtClean="0">
                        <a:solidFill>
                          <a:schemeClr val="tx1">
                            <a:lumMod val="50000"/>
                          </a:schemeClr>
                        </a:solidFill>
                        <a:latin typeface="+mn-lt"/>
                        <a:ea typeface="Segoe UI" pitchFamily="34" charset="0"/>
                        <a:cs typeface="Segoe UI" pitchFamily="34" charset="0"/>
                      </a:endParaRPr>
                    </a:p>
                  </a:txBody>
                  <a:tcPr marL="71190" marR="2887" marT="2887"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5"/>
                  </a:ext>
                </a:extLst>
              </a:tr>
              <a:tr h="228600">
                <a:tc gridSpan="4">
                  <a:txBody>
                    <a:bodyPr/>
                    <a:lstStyle/>
                    <a:p>
                      <a:pPr algn="l"/>
                      <a:r>
                        <a:rPr lang="en-US" sz="1100" b="1" cap="none" baseline="0" smtClean="0">
                          <a:solidFill>
                            <a:srgbClr val="000000"/>
                          </a:solidFill>
                          <a:latin typeface="+mn-lt"/>
                          <a:ea typeface="Segoe UI" pitchFamily="34" charset="0"/>
                          <a:cs typeface="Segoe UI" pitchFamily="34" charset="0"/>
                        </a:rPr>
                        <a:t>Tools</a:t>
                      </a:r>
                    </a:p>
                  </a:txBody>
                  <a:tcPr marT="9144" marB="914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endParaRPr lang="en-US"/>
                    </a:p>
                  </a:txBody>
                  <a:tcP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tcPr>
                </a:tc>
                <a:tc hMerge="1">
                  <a:txBody>
                    <a:bodyPr/>
                    <a:lstStyle/>
                    <a:p>
                      <a:endParaRPr lang="en-US"/>
                    </a:p>
                  </a:txBody>
                  <a:tcPr>
                    <a:lnT w="9525" cap="flat" cmpd="sng" algn="ctr">
                      <a:solidFill>
                        <a:schemeClr val="tx1"/>
                      </a:solidFill>
                      <a:prstDash val="solid"/>
                      <a:round/>
                      <a:headEnd type="none" w="med" len="med"/>
                      <a:tailEnd type="none" w="med" len="med"/>
                    </a:lnT>
                  </a:tcPr>
                </a:tc>
                <a:tc hMerge="1">
                  <a:txBody>
                    <a:bodyPr/>
                    <a:lstStyle/>
                    <a:p>
                      <a:endParaRPr lang="en-US"/>
                    </a:p>
                  </a:txBody>
                  <a:tcPr>
                    <a:lnT w="952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54624048"/>
                  </a:ext>
                </a:extLst>
              </a:tr>
              <a:tr h="228600">
                <a:tc>
                  <a:txBody>
                    <a:bodyPr/>
                    <a:lstStyle/>
                    <a:p>
                      <a:pPr algn="ctr"/>
                      <a:r>
                        <a:rPr lang="en-US" sz="1100" smtClean="0">
                          <a:solidFill>
                            <a:srgbClr val="000000"/>
                          </a:solidFill>
                          <a:latin typeface="+mn-lt"/>
                          <a:ea typeface="Segoe UI" pitchFamily="34" charset="0"/>
                          <a:cs typeface="Segoe UI" pitchFamily="34" charset="0"/>
                        </a:rPr>
                        <a:t>14</a:t>
                      </a:r>
                      <a:endParaRPr lang="en-US" sz="1100">
                        <a:solidFill>
                          <a:srgbClr val="000000"/>
                        </a:solidFill>
                        <a:latin typeface="+mn-lt"/>
                        <a:ea typeface="Segoe UI" pitchFamily="34" charset="0"/>
                        <a:cs typeface="Segoe UI" pitchFamily="34" charset="0"/>
                      </a:endParaRPr>
                    </a:p>
                  </a:txBody>
                  <a:tcPr marT="9144" marB="914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595872" rtl="0" eaLnBrk="1" fontAlgn="auto" latinLnBrk="0" hangingPunct="1">
                        <a:lnSpc>
                          <a:spcPct val="100000"/>
                        </a:lnSpc>
                        <a:spcBef>
                          <a:spcPct val="0"/>
                        </a:spcBef>
                        <a:spcAft>
                          <a:spcPct val="0"/>
                        </a:spcAft>
                        <a:buClrTx/>
                        <a:buSzTx/>
                        <a:buFontTx/>
                        <a:buNone/>
                        <a:defRPr/>
                      </a:pPr>
                      <a:r>
                        <a:rPr lang="en-US" sz="1100" kern="1200" baseline="0" smtClean="0">
                          <a:solidFill>
                            <a:schemeClr val="tx1">
                              <a:lumMod val="50000"/>
                            </a:schemeClr>
                          </a:solidFill>
                          <a:latin typeface="+mn-lt"/>
                          <a:ea typeface="Segoe UI" pitchFamily="34" charset="0"/>
                          <a:cs typeface="Segoe UI" pitchFamily="34" charset="0"/>
                        </a:rPr>
                        <a:t>Developer Tools</a:t>
                      </a:r>
                    </a:p>
                  </a:txBody>
                  <a:tcPr marL="71190" marR="71190" marT="7119" marB="7119" anchor="ctr">
                    <a:lnL w="9525" cap="flat" cmpd="sng" algn="ctr">
                      <a:solidFill>
                        <a:schemeClr val="tx1"/>
                      </a:solidFill>
                      <a:prstDash val="solid"/>
                      <a:round/>
                      <a:headEnd type="none" w="med" len="med"/>
                      <a:tailEnd type="none" w="med" len="med"/>
                    </a:lnL>
                  </a:tcPr>
                </a:tc>
                <a:tc>
                  <a:txBody>
                    <a:bodyPr/>
                    <a:lstStyle/>
                    <a:p>
                      <a:pPr marL="0" marR="0" indent="0" algn="ctr" defTabSz="595872" rtl="0" eaLnBrk="1" fontAlgn="auto" latinLnBrk="0" hangingPunct="1">
                        <a:lnSpc>
                          <a:spcPct val="100000"/>
                        </a:lnSpc>
                        <a:spcBef>
                          <a:spcPct val="0"/>
                        </a:spcBef>
                        <a:spcAft>
                          <a:spcPct val="0"/>
                        </a:spcAft>
                        <a:buClrTx/>
                        <a:buSzTx/>
                        <a:buFontTx/>
                        <a:buNone/>
                        <a:defRPr/>
                      </a:pPr>
                      <a:r>
                        <a:rPr lang="en-US" sz="1100" b="1" kern="1200" baseline="0" smtClean="0">
                          <a:solidFill>
                            <a:schemeClr val="tx1">
                              <a:lumMod val="50000"/>
                            </a:schemeClr>
                          </a:solidFill>
                          <a:latin typeface="+mn-lt"/>
                          <a:ea typeface="Segoe UI" pitchFamily="34" charset="0"/>
                          <a:cs typeface="Segoe UI" pitchFamily="34" charset="0"/>
                        </a:rPr>
                        <a:t>10 minutes</a:t>
                      </a:r>
                    </a:p>
                  </a:txBody>
                  <a:tcPr marR="3708" marT="3708" marB="0" anchor="ctr"/>
                </a:tc>
                <a:tc>
                  <a:txBody>
                    <a:bodyPr/>
                    <a:lstStyle/>
                    <a:p>
                      <a:pPr marL="0" marR="0" indent="0" algn="l" defTabSz="595872" rtl="0" eaLnBrk="1" fontAlgn="auto" latinLnBrk="0" hangingPunct="1">
                        <a:lnSpc>
                          <a:spcPct val="100000"/>
                        </a:lnSpc>
                        <a:spcBef>
                          <a:spcPct val="0"/>
                        </a:spcBef>
                        <a:spcAft>
                          <a:spcPct val="0"/>
                        </a:spcAft>
                        <a:buClrTx/>
                        <a:buSzTx/>
                        <a:buFontTx/>
                        <a:buNone/>
                        <a:defRPr/>
                      </a:pPr>
                      <a:r>
                        <a:rPr lang="en-US" sz="1100" kern="1200" baseline="0" smtClean="0">
                          <a:solidFill>
                            <a:schemeClr val="tx1">
                              <a:lumMod val="50000"/>
                            </a:schemeClr>
                          </a:solidFill>
                          <a:latin typeface="+mn-lt"/>
                          <a:ea typeface="Segoe UI" pitchFamily="34" charset="0"/>
                          <a:cs typeface="Segoe UI" pitchFamily="34" charset="0"/>
                        </a:rPr>
                        <a:t>Joe Wilson</a:t>
                      </a:r>
                    </a:p>
                  </a:txBody>
                  <a:tcPr marL="71190" marR="2887" marT="2887" marB="0" anchor="ctr"/>
                </a:tc>
                <a:extLst>
                  <a:ext uri="{0D108BD9-81ED-4DB2-BD59-A6C34878D82A}">
                    <a16:rowId xmlns:a16="http://schemas.microsoft.com/office/drawing/2014/main" val="4089681463"/>
                  </a:ext>
                </a:extLst>
              </a:tr>
              <a:tr h="228600">
                <a:tc gridSpan="4">
                  <a:txBody>
                    <a:bodyPr/>
                    <a:lstStyle/>
                    <a:p>
                      <a:pPr marL="0" marR="0" indent="0" algn="l" defTabSz="811821" rtl="0" eaLnBrk="1" fontAlgn="auto" latinLnBrk="0" hangingPunct="1">
                        <a:lnSpc>
                          <a:spcPct val="100000"/>
                        </a:lnSpc>
                        <a:spcBef>
                          <a:spcPct val="0"/>
                        </a:spcBef>
                        <a:spcAft>
                          <a:spcPct val="0"/>
                        </a:spcAft>
                        <a:buClrTx/>
                        <a:buSzTx/>
                        <a:buFontTx/>
                        <a:buNone/>
                        <a:defRPr/>
                      </a:pPr>
                      <a:r>
                        <a:rPr lang="en-US" sz="1100" b="1" cap="none" baseline="0" smtClean="0">
                          <a:solidFill>
                            <a:srgbClr val="000000"/>
                          </a:solidFill>
                          <a:latin typeface="+mn-lt"/>
                          <a:ea typeface="Segoe UI" pitchFamily="34" charset="0"/>
                          <a:cs typeface="Segoe UI" pitchFamily="34" charset="0"/>
                        </a:rPr>
                        <a:t>LeX</a:t>
                      </a:r>
                    </a:p>
                  </a:txBody>
                  <a:tcPr marT="9144" marB="914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marL="0" marR="0" indent="0" algn="l" defTabSz="595872" rtl="0" eaLnBrk="1" fontAlgn="auto" latinLnBrk="0" hangingPunct="1">
                        <a:lnSpc>
                          <a:spcPct val="100000"/>
                        </a:lnSpc>
                        <a:spcBef>
                          <a:spcPct val="0"/>
                        </a:spcBef>
                        <a:spcAft>
                          <a:spcPct val="0"/>
                        </a:spcAft>
                        <a:buClrTx/>
                        <a:buSzTx/>
                        <a:buFontTx/>
                        <a:buNone/>
                        <a:defRPr/>
                      </a:pPr>
                      <a:endParaRPr lang="en-US" sz="1100" kern="1200" baseline="0" smtClean="0">
                        <a:solidFill>
                          <a:schemeClr val="tx1">
                            <a:lumMod val="50000"/>
                          </a:schemeClr>
                        </a:solidFill>
                        <a:latin typeface="+mn-lt"/>
                        <a:ea typeface="Segoe UI" pitchFamily="34" charset="0"/>
                        <a:cs typeface="Segoe UI" pitchFamily="34" charset="0"/>
                      </a:endParaRPr>
                    </a:p>
                  </a:txBody>
                  <a:tcPr marL="71190" marR="71190" marT="7119" marB="7119" anchor="ctr">
                    <a:lnL w="9525" cap="flat" cmpd="sng" algn="ctr">
                      <a:solidFill>
                        <a:schemeClr val="tx1"/>
                      </a:solidFill>
                      <a:prstDash val="solid"/>
                      <a:round/>
                      <a:headEnd type="none" w="med" len="med"/>
                      <a:tailEnd type="none" w="med" len="med"/>
                    </a:lnL>
                    <a:solidFill>
                      <a:srgbClr val="F2F2F2"/>
                    </a:solidFill>
                  </a:tcPr>
                </a:tc>
                <a:tc hMerge="1">
                  <a:txBody>
                    <a:bodyPr/>
                    <a:lstStyle/>
                    <a:p>
                      <a:pPr marL="0" marR="0" indent="0" algn="ctr" defTabSz="595872" rtl="0" eaLnBrk="1" fontAlgn="auto" latinLnBrk="0" hangingPunct="1">
                        <a:lnSpc>
                          <a:spcPct val="100000"/>
                        </a:lnSpc>
                        <a:spcBef>
                          <a:spcPct val="0"/>
                        </a:spcBef>
                        <a:spcAft>
                          <a:spcPct val="0"/>
                        </a:spcAft>
                        <a:buClrTx/>
                        <a:buSzTx/>
                        <a:buFontTx/>
                        <a:buNone/>
                        <a:defRPr/>
                      </a:pPr>
                      <a:endParaRPr lang="en-US" sz="1100" b="1" kern="1200" baseline="0" smtClean="0">
                        <a:solidFill>
                          <a:schemeClr val="tx1">
                            <a:lumMod val="50000"/>
                          </a:schemeClr>
                        </a:solidFill>
                        <a:latin typeface="+mn-lt"/>
                        <a:ea typeface="Segoe UI" pitchFamily="34" charset="0"/>
                        <a:cs typeface="Segoe UI" pitchFamily="34" charset="0"/>
                      </a:endParaRPr>
                    </a:p>
                  </a:txBody>
                  <a:tcPr marR="3708" marT="3708" marB="0" anchor="ctr">
                    <a:solidFill>
                      <a:srgbClr val="F2F2F2"/>
                    </a:solidFill>
                  </a:tcPr>
                </a:tc>
                <a:tc hMerge="1">
                  <a:txBody>
                    <a:bodyPr/>
                    <a:lstStyle/>
                    <a:p>
                      <a:pPr marL="0" marR="0" indent="0" algn="l" defTabSz="595872" rtl="0" eaLnBrk="1" fontAlgn="auto" latinLnBrk="0" hangingPunct="1">
                        <a:lnSpc>
                          <a:spcPct val="100000"/>
                        </a:lnSpc>
                        <a:spcBef>
                          <a:spcPct val="0"/>
                        </a:spcBef>
                        <a:spcAft>
                          <a:spcPct val="0"/>
                        </a:spcAft>
                        <a:buClrTx/>
                        <a:buSzTx/>
                        <a:buFontTx/>
                        <a:buNone/>
                        <a:defRPr/>
                      </a:pPr>
                      <a:endParaRPr lang="en-US" sz="1100" kern="1200" baseline="0" smtClean="0">
                        <a:solidFill>
                          <a:schemeClr val="tx1">
                            <a:lumMod val="50000"/>
                          </a:schemeClr>
                        </a:solidFill>
                        <a:latin typeface="+mn-lt"/>
                        <a:ea typeface="Segoe UI" pitchFamily="34" charset="0"/>
                        <a:cs typeface="Segoe UI" pitchFamily="34" charset="0"/>
                      </a:endParaRPr>
                    </a:p>
                  </a:txBody>
                  <a:tcPr marL="71190" marR="2887" marT="2887" marB="0" anchor="ctr">
                    <a:solidFill>
                      <a:srgbClr val="F2F2F2"/>
                    </a:solidFill>
                  </a:tcPr>
                </a:tc>
                <a:extLst>
                  <a:ext uri="{0D108BD9-81ED-4DB2-BD59-A6C34878D82A}">
                    <a16:rowId xmlns:a16="http://schemas.microsoft.com/office/drawing/2014/main" val="10021"/>
                  </a:ext>
                </a:extLst>
              </a:tr>
              <a:tr h="228600">
                <a:tc>
                  <a:txBody>
                    <a:bodyPr/>
                    <a:lstStyle/>
                    <a:p>
                      <a:pPr algn="ctr"/>
                      <a:r>
                        <a:rPr lang="en-US" sz="1100" smtClean="0">
                          <a:solidFill>
                            <a:srgbClr val="000000"/>
                          </a:solidFill>
                          <a:latin typeface="+mn-lt"/>
                          <a:ea typeface="Segoe UI" pitchFamily="34" charset="0"/>
                          <a:cs typeface="Segoe UI" pitchFamily="34" charset="0"/>
                        </a:rPr>
                        <a:t>15</a:t>
                      </a:r>
                      <a:endParaRPr lang="en-US" sz="1100">
                        <a:solidFill>
                          <a:srgbClr val="000000"/>
                        </a:solidFill>
                        <a:latin typeface="+mn-lt"/>
                        <a:ea typeface="Segoe UI" pitchFamily="34" charset="0"/>
                        <a:cs typeface="Segoe UI" pitchFamily="34" charset="0"/>
                      </a:endParaRPr>
                    </a:p>
                  </a:txBody>
                  <a:tcPr marT="9144" marB="914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595872" rtl="0" eaLnBrk="1" fontAlgn="auto" latinLnBrk="0" hangingPunct="1">
                        <a:lnSpc>
                          <a:spcPct val="100000"/>
                        </a:lnSpc>
                        <a:spcBef>
                          <a:spcPct val="0"/>
                        </a:spcBef>
                        <a:spcAft>
                          <a:spcPct val="0"/>
                        </a:spcAft>
                        <a:buClrTx/>
                        <a:buSzTx/>
                        <a:buFontTx/>
                        <a:buNone/>
                        <a:defRPr/>
                      </a:pPr>
                      <a:r>
                        <a:rPr lang="en-US" sz="1100" kern="1200" baseline="0" smtClean="0">
                          <a:solidFill>
                            <a:schemeClr val="tx1">
                              <a:lumMod val="50000"/>
                            </a:schemeClr>
                          </a:solidFill>
                          <a:latin typeface="+mn-lt"/>
                          <a:ea typeface="Segoe UI" pitchFamily="34" charset="0"/>
                          <a:cs typeface="Segoe UI" pitchFamily="34" charset="0"/>
                        </a:rPr>
                        <a:t>Learning eXperience</a:t>
                      </a:r>
                    </a:p>
                  </a:txBody>
                  <a:tcPr marL="71190" marR="71190" marT="7119" marB="7119" anchor="ctr">
                    <a:lnL w="9525" cap="flat" cmpd="sng" algn="ctr">
                      <a:solidFill>
                        <a:schemeClr val="tx1"/>
                      </a:solidFill>
                      <a:prstDash val="solid"/>
                      <a:round/>
                      <a:headEnd type="none" w="med" len="med"/>
                      <a:tailEnd type="none" w="med" len="med"/>
                    </a:lnL>
                  </a:tcPr>
                </a:tc>
                <a:tc>
                  <a:txBody>
                    <a:bodyPr/>
                    <a:lstStyle/>
                    <a:p>
                      <a:pPr marL="0" marR="0" indent="0" algn="ctr" defTabSz="595872" rtl="0" eaLnBrk="1" fontAlgn="auto" latinLnBrk="0" hangingPunct="1">
                        <a:lnSpc>
                          <a:spcPct val="100000"/>
                        </a:lnSpc>
                        <a:spcBef>
                          <a:spcPct val="0"/>
                        </a:spcBef>
                        <a:spcAft>
                          <a:spcPct val="0"/>
                        </a:spcAft>
                        <a:buClrTx/>
                        <a:buSzTx/>
                        <a:buFontTx/>
                        <a:buNone/>
                        <a:defRPr/>
                      </a:pPr>
                      <a:r>
                        <a:rPr lang="en-US" sz="1100" b="1" kern="1200" baseline="0" smtClean="0">
                          <a:solidFill>
                            <a:schemeClr val="tx1">
                              <a:lumMod val="50000"/>
                            </a:schemeClr>
                          </a:solidFill>
                          <a:latin typeface="+mn-lt"/>
                          <a:ea typeface="Segoe UI" pitchFamily="34" charset="0"/>
                          <a:cs typeface="Segoe UI" pitchFamily="34" charset="0"/>
                        </a:rPr>
                        <a:t>10 minutes</a:t>
                      </a:r>
                    </a:p>
                  </a:txBody>
                  <a:tcPr marR="3708" marT="3708" marB="0" anchor="ctr">
                    <a:lnB w="9525" cap="flat" cmpd="sng" algn="ctr">
                      <a:solidFill>
                        <a:schemeClr val="tx1"/>
                      </a:solidFill>
                      <a:prstDash val="solid"/>
                      <a:round/>
                      <a:headEnd type="none" w="med" len="med"/>
                      <a:tailEnd type="none" w="med" len="med"/>
                    </a:lnB>
                  </a:tcPr>
                </a:tc>
                <a:tc>
                  <a:txBody>
                    <a:bodyPr/>
                    <a:lstStyle/>
                    <a:p>
                      <a:pPr marL="0" marR="0" indent="0" algn="l" defTabSz="595872" rtl="0" eaLnBrk="1" fontAlgn="auto" latinLnBrk="0" hangingPunct="1">
                        <a:lnSpc>
                          <a:spcPct val="100000"/>
                        </a:lnSpc>
                        <a:spcBef>
                          <a:spcPct val="0"/>
                        </a:spcBef>
                        <a:spcAft>
                          <a:spcPct val="0"/>
                        </a:spcAft>
                        <a:buClrTx/>
                        <a:buSzTx/>
                        <a:buFontTx/>
                        <a:buNone/>
                        <a:defRPr/>
                      </a:pPr>
                      <a:r>
                        <a:rPr lang="en-US" sz="1100" kern="1200" baseline="0" smtClean="0">
                          <a:solidFill>
                            <a:schemeClr val="tx1">
                              <a:lumMod val="50000"/>
                            </a:schemeClr>
                          </a:solidFill>
                          <a:latin typeface="+mn-lt"/>
                          <a:ea typeface="Segoe UI" pitchFamily="34" charset="0"/>
                          <a:cs typeface="Segoe UI" pitchFamily="34" charset="0"/>
                        </a:rPr>
                        <a:t>Alison Cunard</a:t>
                      </a:r>
                    </a:p>
                  </a:txBody>
                  <a:tcPr marL="71190" marR="2887" marT="2887" marB="0" anchor="ctr">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
                  </a:ext>
                </a:extLst>
              </a:tr>
              <a:tr h="228600">
                <a:tc gridSpan="4">
                  <a:txBody>
                    <a:bodyPr/>
                    <a:lstStyle/>
                    <a:p>
                      <a:pPr algn="l"/>
                      <a:r>
                        <a:rPr lang="en-US" sz="1100" b="1" cap="none" baseline="0" smtClean="0">
                          <a:solidFill>
                            <a:srgbClr val="000000"/>
                          </a:solidFill>
                          <a:latin typeface="+mn-lt"/>
                          <a:ea typeface="Segoe UI" pitchFamily="34" charset="0"/>
                          <a:cs typeface="Segoe UI" pitchFamily="34" charset="0"/>
                        </a:rPr>
                        <a:t>Closing Summary</a:t>
                      </a:r>
                    </a:p>
                  </a:txBody>
                  <a:tcPr marT="9144" marB="914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endParaRPr lang="en-US"/>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B w="9525" cap="flat" cmpd="sng" algn="ctr">
                      <a:solidFill>
                        <a:schemeClr val="tx1"/>
                      </a:solidFill>
                      <a:prstDash val="solid"/>
                      <a:round/>
                      <a:headEnd type="none" w="med" len="med"/>
                      <a:tailEnd type="none" w="med" len="med"/>
                    </a:lnB>
                    <a:noFill/>
                  </a:tcPr>
                </a:tc>
                <a:tc hMerge="1">
                  <a:txBody>
                    <a:bodyPr/>
                    <a:lstStyle/>
                    <a:p>
                      <a:pPr algn="ctr"/>
                      <a:endParaRPr lang="en-US" sz="1100" b="1">
                        <a:solidFill>
                          <a:srgbClr val="000000"/>
                        </a:solidFill>
                        <a:latin typeface="+mn-lt"/>
                      </a:endParaRPr>
                    </a:p>
                  </a:txBody>
                  <a:tcPr marT="9144" marB="914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endParaRPr lang="en-US" sz="1100" b="1">
                        <a:solidFill>
                          <a:srgbClr val="000000"/>
                        </a:solidFill>
                        <a:latin typeface="+mn-lt"/>
                        <a:ea typeface="Segoe UI" pitchFamily="34" charset="0"/>
                        <a:cs typeface="Segoe UI" pitchFamily="34" charset="0"/>
                      </a:endParaRPr>
                    </a:p>
                  </a:txBody>
                  <a:tcPr marT="9144" marB="914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19"/>
                  </a:ext>
                </a:extLst>
              </a:tr>
              <a:tr h="228600">
                <a:tc>
                  <a:txBody>
                    <a:bodyPr/>
                    <a:lstStyle/>
                    <a:p>
                      <a:pPr algn="ctr"/>
                      <a:r>
                        <a:rPr lang="en-US" sz="1100" smtClean="0">
                          <a:solidFill>
                            <a:srgbClr val="000000"/>
                          </a:solidFill>
                          <a:latin typeface="+mn-lt"/>
                          <a:ea typeface="Segoe UI" pitchFamily="34" charset="0"/>
                          <a:cs typeface="Segoe UI" pitchFamily="34" charset="0"/>
                        </a:rPr>
                        <a:t>16</a:t>
                      </a:r>
                      <a:endParaRPr lang="en-US" sz="1100">
                        <a:solidFill>
                          <a:srgbClr val="000000"/>
                        </a:solidFill>
                        <a:latin typeface="+mn-lt"/>
                        <a:ea typeface="Segoe UI" pitchFamily="34" charset="0"/>
                        <a:cs typeface="Segoe UI" pitchFamily="34" charset="0"/>
                      </a:endParaRPr>
                    </a:p>
                  </a:txBody>
                  <a:tcPr marT="9144" marB="914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627294" rtl="0" eaLnBrk="1" fontAlgn="auto" latinLnBrk="0" hangingPunct="1">
                        <a:lnSpc>
                          <a:spcPct val="100000"/>
                        </a:lnSpc>
                        <a:spcBef>
                          <a:spcPct val="0"/>
                        </a:spcBef>
                        <a:spcAft>
                          <a:spcPct val="0"/>
                        </a:spcAft>
                        <a:buClrTx/>
                        <a:buSzTx/>
                        <a:buFontTx/>
                        <a:buNone/>
                        <a:defRPr/>
                      </a:pPr>
                      <a:r>
                        <a:rPr lang="en-US" sz="1100" kern="1200" smtClean="0">
                          <a:solidFill>
                            <a:schemeClr val="tx1">
                              <a:lumMod val="50000"/>
                            </a:schemeClr>
                          </a:solidFill>
                          <a:latin typeface="+mn-lt"/>
                          <a:ea typeface="Segoe UI" pitchFamily="34" charset="0"/>
                          <a:cs typeface="Segoe UI" pitchFamily="34" charset="0"/>
                        </a:rPr>
                        <a:t>Closing</a:t>
                      </a:r>
                      <a:endParaRPr lang="en-US" sz="1100" kern="1200" baseline="0" smtClean="0">
                        <a:solidFill>
                          <a:schemeClr val="tx1">
                            <a:lumMod val="50000"/>
                          </a:schemeClr>
                        </a:solidFill>
                        <a:latin typeface="+mn-lt"/>
                        <a:ea typeface="Segoe UI" pitchFamily="34" charset="0"/>
                        <a:cs typeface="Segoe UI" pitchFamily="34" charset="0"/>
                      </a:endParaRPr>
                    </a:p>
                  </a:txBody>
                  <a:tcPr marT="9144" marB="914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595872" rtl="0" eaLnBrk="1" fontAlgn="auto" latinLnBrk="0" hangingPunct="1">
                        <a:lnSpc>
                          <a:spcPct val="100000"/>
                        </a:lnSpc>
                        <a:spcBef>
                          <a:spcPct val="0"/>
                        </a:spcBef>
                        <a:spcAft>
                          <a:spcPct val="0"/>
                        </a:spcAft>
                        <a:buClrTx/>
                        <a:buSzTx/>
                        <a:buFontTx/>
                        <a:buNone/>
                        <a:defRPr/>
                      </a:pPr>
                      <a:r>
                        <a:rPr lang="en-US" sz="1100" b="1" kern="1200" baseline="0" smtClean="0">
                          <a:solidFill>
                            <a:schemeClr val="tx1">
                              <a:lumMod val="50000"/>
                            </a:schemeClr>
                          </a:solidFill>
                          <a:latin typeface="+mn-lt"/>
                          <a:ea typeface="Segoe UI" pitchFamily="34" charset="0"/>
                          <a:cs typeface="Segoe UI" pitchFamily="34" charset="0"/>
                        </a:rPr>
                        <a:t>10 minutes</a:t>
                      </a:r>
                      <a:endParaRPr lang="en-US" sz="1100" b="1" kern="1200" baseline="0">
                        <a:solidFill>
                          <a:schemeClr val="tx1">
                            <a:lumMod val="50000"/>
                          </a:schemeClr>
                        </a:solidFill>
                        <a:latin typeface="+mn-lt"/>
                        <a:ea typeface="Segoe UI" pitchFamily="34" charset="0"/>
                        <a:cs typeface="Segoe UI" pitchFamily="34" charset="0"/>
                      </a:endParaRPr>
                    </a:p>
                  </a:txBody>
                  <a:tcPr marT="9144" marB="914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627294" rtl="0" eaLnBrk="1" fontAlgn="auto" latinLnBrk="0" hangingPunct="1">
                        <a:lnSpc>
                          <a:spcPct val="100000"/>
                        </a:lnSpc>
                        <a:spcBef>
                          <a:spcPct val="0"/>
                        </a:spcBef>
                        <a:spcAft>
                          <a:spcPct val="0"/>
                        </a:spcAft>
                        <a:buClrTx/>
                        <a:buSzTx/>
                        <a:buFontTx/>
                        <a:buNone/>
                        <a:defRPr/>
                      </a:pPr>
                      <a:r>
                        <a:rPr lang="en-US" sz="1100" smtClean="0">
                          <a:solidFill>
                            <a:schemeClr val="tx1">
                              <a:lumMod val="50000"/>
                            </a:schemeClr>
                          </a:solidFill>
                        </a:rPr>
                        <a:t>Steve Guggenheimer </a:t>
                      </a:r>
                      <a:endParaRPr lang="en-US" sz="1100" kern="1200" baseline="0" smtClean="0">
                        <a:solidFill>
                          <a:schemeClr val="tx1">
                            <a:lumMod val="50000"/>
                          </a:schemeClr>
                        </a:solidFill>
                        <a:latin typeface="+mn-lt"/>
                        <a:ea typeface="Segoe UI" pitchFamily="34" charset="0"/>
                        <a:cs typeface="Segoe UI" pitchFamily="34" charset="0"/>
                      </a:endParaRPr>
                    </a:p>
                  </a:txBody>
                  <a:tcPr marT="9144" marB="914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20"/>
                  </a:ext>
                </a:extLst>
              </a:tr>
              <a:tr h="228600">
                <a:tc>
                  <a:txBody>
                    <a:bodyPr/>
                    <a:lstStyle/>
                    <a:p>
                      <a:pPr algn="ctr"/>
                      <a:endParaRPr lang="en-US" sz="1100">
                        <a:solidFill>
                          <a:srgbClr val="000000"/>
                        </a:solidFill>
                        <a:latin typeface="+mn-lt"/>
                        <a:ea typeface="Segoe UI" pitchFamily="34" charset="0"/>
                        <a:cs typeface="Segoe UI" pitchFamily="34" charset="0"/>
                      </a:endParaRPr>
                    </a:p>
                  </a:txBody>
                  <a:tcPr marT="9144" marB="914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627294" rtl="0" eaLnBrk="1" fontAlgn="auto" latinLnBrk="0" hangingPunct="1">
                        <a:lnSpc>
                          <a:spcPct val="100000"/>
                        </a:lnSpc>
                        <a:spcBef>
                          <a:spcPct val="0"/>
                        </a:spcBef>
                        <a:spcAft>
                          <a:spcPct val="0"/>
                        </a:spcAft>
                        <a:buClrTx/>
                        <a:buSzTx/>
                        <a:buFontTx/>
                        <a:buNone/>
                        <a:defRPr/>
                      </a:pPr>
                      <a:r>
                        <a:rPr lang="en-US" sz="1100" kern="1200" baseline="0" smtClean="0">
                          <a:solidFill>
                            <a:schemeClr val="tx1">
                              <a:lumMod val="50000"/>
                            </a:schemeClr>
                          </a:solidFill>
                          <a:latin typeface="+mn-lt"/>
                          <a:ea typeface="Segoe UI" pitchFamily="34" charset="0"/>
                          <a:cs typeface="Segoe UI" pitchFamily="34" charset="0"/>
                        </a:rPr>
                        <a:t>Feedback from Reviewing Team</a:t>
                      </a:r>
                    </a:p>
                  </a:txBody>
                  <a:tcPr marT="9144" marB="914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595872" rtl="0" eaLnBrk="1" fontAlgn="auto" latinLnBrk="0" hangingPunct="1">
                        <a:lnSpc>
                          <a:spcPct val="100000"/>
                        </a:lnSpc>
                        <a:spcBef>
                          <a:spcPct val="0"/>
                        </a:spcBef>
                        <a:spcAft>
                          <a:spcPct val="0"/>
                        </a:spcAft>
                        <a:buClrTx/>
                        <a:buSzTx/>
                        <a:buFontTx/>
                        <a:buNone/>
                        <a:defRPr/>
                      </a:pPr>
                      <a:r>
                        <a:rPr lang="en-US" sz="1100" b="1" kern="1200" baseline="0" smtClean="0">
                          <a:solidFill>
                            <a:schemeClr val="tx1">
                              <a:lumMod val="50000"/>
                            </a:schemeClr>
                          </a:solidFill>
                          <a:latin typeface="+mn-lt"/>
                          <a:ea typeface="Segoe UI" pitchFamily="34" charset="0"/>
                          <a:cs typeface="Segoe UI" pitchFamily="34" charset="0"/>
                        </a:rPr>
                        <a:t>30 minutes</a:t>
                      </a:r>
                      <a:endParaRPr lang="en-US" sz="1100" b="1" kern="1200" baseline="0">
                        <a:solidFill>
                          <a:schemeClr val="tx1">
                            <a:lumMod val="50000"/>
                          </a:schemeClr>
                        </a:solidFill>
                        <a:latin typeface="+mn-lt"/>
                        <a:ea typeface="Segoe UI" pitchFamily="34" charset="0"/>
                        <a:cs typeface="Segoe UI" pitchFamily="34" charset="0"/>
                      </a:endParaRPr>
                    </a:p>
                  </a:txBody>
                  <a:tcPr marT="9144" marB="914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627294" rtl="0" eaLnBrk="1" fontAlgn="auto" latinLnBrk="0" hangingPunct="1">
                        <a:lnSpc>
                          <a:spcPct val="100000"/>
                        </a:lnSpc>
                        <a:spcBef>
                          <a:spcPct val="0"/>
                        </a:spcBef>
                        <a:spcAft>
                          <a:spcPct val="0"/>
                        </a:spcAft>
                        <a:buClrTx/>
                        <a:buSzTx/>
                        <a:buFontTx/>
                        <a:buNone/>
                        <a:defRPr/>
                      </a:pPr>
                      <a:endParaRPr lang="en-US" sz="1100" kern="1200" baseline="0" smtClean="0">
                        <a:solidFill>
                          <a:schemeClr val="tx1">
                            <a:lumMod val="50000"/>
                          </a:schemeClr>
                        </a:solidFill>
                        <a:latin typeface="+mn-lt"/>
                        <a:ea typeface="Segoe UI" pitchFamily="34" charset="0"/>
                        <a:cs typeface="Segoe UI" pitchFamily="34" charset="0"/>
                      </a:endParaRPr>
                    </a:p>
                  </a:txBody>
                  <a:tcPr marT="9144" marB="914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09957165"/>
                  </a:ext>
                </a:extLst>
              </a:tr>
            </a:tbl>
          </a:graphicData>
        </a:graphic>
      </p:graphicFrame>
      <p:sp>
        <p:nvSpPr>
          <p:cNvPr id="2" name="Title 1"/>
          <p:cNvSpPr>
            <a:spLocks noGrp="1"/>
          </p:cNvSpPr>
          <p:nvPr>
            <p:ph type="title"/>
          </p:nvPr>
        </p:nvSpPr>
        <p:spPr/>
        <p:txBody>
          <a:bodyPr/>
          <a:lstStyle/>
          <a:p>
            <a:r>
              <a:rPr lang="en-US">
                <a:solidFill>
                  <a:schemeClr val="tx1"/>
                </a:solidFill>
                <a:latin typeface="Segoe UI Semibold" panose="020b0702040204020203" pitchFamily="34" charset="0"/>
                <a:cs typeface="Segoe UI Semibold" panose="020b0702040204020203" pitchFamily="34" charset="0"/>
              </a:rPr>
              <a:t>DX | </a:t>
            </a:r>
            <a:r>
              <a:rPr lang="en-GB" smtClean="0"/>
              <a:t>Agenda</a:t>
            </a:r>
            <a:endParaRPr lang="en-US"/>
          </a:p>
        </p:txBody>
      </p:sp>
      <p:sp>
        <p:nvSpPr>
          <p:cNvPr id="3" name="Text Placeholder 2"/>
          <p:cNvSpPr>
            <a:spLocks noGrp="1"/>
          </p:cNvSpPr>
          <p:nvPr>
            <p:ph type="body" sz="quarter" idx="13"/>
          </p:nvPr>
        </p:nvSpPr>
        <p:spPr/>
        <p:txBody>
          <a:bodyPr>
            <a:normAutofit/>
          </a:bodyPr>
          <a:lstStyle/>
          <a:p>
            <a:pPr marL="0" indent="0" algn="r">
              <a:buNone/>
            </a:pPr>
            <a:r>
              <a:rPr lang="en-US" smtClean="0"/>
              <a:t>Presenter: Steve Guggenheimer | OneNote Page: </a:t>
            </a:r>
            <a:r>
              <a:rPr lang="en-US"/>
              <a:t>2</a:t>
            </a:r>
            <a:r>
              <a:rPr lang="en-US" smtClean="0"/>
              <a:t> | Slide </a:t>
            </a:r>
            <a:r>
              <a:rPr lang="en-US"/>
              <a:t>2</a:t>
            </a:r>
            <a:r>
              <a:rPr lang="en-US" smtClean="0"/>
              <a:t> of 43</a:t>
            </a:r>
            <a:endParaRPr lang="en-US"/>
          </a:p>
        </p:txBody>
      </p:sp>
      <p:sp>
        <p:nvSpPr>
          <p:cNvPr id="8" name="TextBox"/>
          <p:cNvSpPr txBox="1">
            <a:spLocks noGrp="1" noSelect="1" noRot="1" noMove="1"/>
          </p:cNvSpPr>
          <p:nvPr/>
        </p:nvSpPr>
        <p:spPr>
          <a:xfrm>
            <a:off x="3195320" y="31013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.NET 4.0 16.1.0.0</a:t>
            </a:r>
          </a:p>
          <a:p>
            <a:pPr algn="ctr"/>
            <a:r>
              <a:t>Copyright 2004-2016 Aspose Pty Ltd.</a:t>
            </a:r>
          </a:p>
        </p:txBody>
      </p:sp>
    </p:spTree>
    <p:extLst>
      <p:ext uri="{BB962C8B-B14F-4D97-AF65-F5344CB8AC3E}">
        <p14:creationId xmlns:p14="http://schemas.microsoft.com/office/powerpoint/2010/main" val="975333271"/>
      </p:ext>
    </p:extLst>
  </p:cSld>
  <p:clrMapOvr>
    <a:masterClrMapping/>
  </p:clrMapOvr>
  <p:transition>
    <p:fade/>
  </p:transition>
  <p:timing/>
</p:sld>
</file>

<file path=ppt/tags/tag1.xml><?xml version="1.0" encoding="utf-8"?>
<p:tagLst xmlns:p="http://schemas.openxmlformats.org/presentationml/2006/main">
  <p:tag name="AS_NET" val="4.0.30319.42000"/>
  <p:tag name="AS_OS" val="Microsoft Windows NT 10.0.10586.0"/>
  <p:tag name="AS_RELEASE_DATE" val="2016.01.27"/>
  <p:tag name="AS_TITLE" val="Aspose.Slides for .NET 4.0"/>
  <p:tag name="AS_VERSION" val="16.1.0.0"/>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theme>
</file>

<file path=ppt/theme/theme2.xml><?xml version="1.0" encoding="utf-8"?>
<a:theme xmlns:r="http://schemas.openxmlformats.org/officeDocument/2006/relationships" xmlns:a="http://schemas.openxmlformats.org/drawingml/2006/main" name="1_MYR_2013_PPT_Template_8_5x14_final">
  <a:themeElements>
    <a:clrScheme name="Custom 107">
      <a:dk1>
        <a:srgbClr val="000000"/>
      </a:dk1>
      <a:lt1>
        <a:srgbClr val="FFFFFF"/>
      </a:lt1>
      <a:dk2>
        <a:srgbClr val="32145A"/>
      </a:dk2>
      <a:lt2>
        <a:srgbClr val="DDDDDD"/>
      </a:lt2>
      <a:accent1>
        <a:srgbClr val="B4009E"/>
      </a:accent1>
      <a:accent2>
        <a:srgbClr val="5C2D91"/>
      </a:accent2>
      <a:accent3>
        <a:srgbClr val="00188F"/>
      </a:accent3>
      <a:accent4>
        <a:srgbClr val="D83B01"/>
      </a:accent4>
      <a:accent5>
        <a:srgbClr val="B4A0FF"/>
      </a:accent5>
      <a:accent6>
        <a:srgbClr val="00BCF2"/>
      </a:accent6>
      <a:hlink>
        <a:srgbClr val="0072C6"/>
      </a:hlink>
      <a:folHlink>
        <a:srgbClr val="0072C6"/>
      </a:folHlink>
    </a:clrScheme>
    <a:fontScheme name="Custom 1">
      <a:majorFont>
        <a:latin typeface="Segoe UI Light"/>
        <a:ea typeface="Arial"/>
        <a:cs typeface="Arial"/>
      </a:majorFont>
      <a:minorFont>
        <a:latin typeface="Segoe UI"/>
        <a:ea typeface="Arial"/>
        <a:cs typeface="Arial"/>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57150">
          <a:solidFill>
            <a:schemeClr val="accent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Lst>
    <a:ext uri="{05A4C25C-085E-4340-85A3-A5531E510DB2}">
      <thm15:themeFamily xmlns:thm15="http://schemas.microsoft.com/office/thememl/2012/main" name="FY16 DX MYR_Draft Template_v03.potx" id="{ACD87201-EDF7-4358-96D6-C289BB7FE878}" vid="{2D41341E-CB04-4C84-8481-E42720379EFF}"/>
    </a:ext>
  </a:extLst>
</a:theme>
</file>

<file path=ppt/theme/theme3.xml><?xml version="1.0" encoding="utf-8"?>
<a:theme xmlns:r="http://schemas.openxmlformats.org/officeDocument/2006/relationships" xmlns:a="http://schemas.openxmlformats.org/drawingml/2006/main" name="1_MYR_2013_PPT_Template_8_5x14_final">
  <a:themeElements>
    <a:clrScheme name="Custom 114">
      <a:dk1>
        <a:srgbClr val="000000"/>
      </a:dk1>
      <a:lt1>
        <a:srgbClr val="FFFFFF"/>
      </a:lt1>
      <a:dk2>
        <a:srgbClr val="32145A"/>
      </a:dk2>
      <a:lt2>
        <a:srgbClr val="F2F2F2"/>
      </a:lt2>
      <a:accent1>
        <a:srgbClr val="B4009E"/>
      </a:accent1>
      <a:accent2>
        <a:srgbClr val="5C2D91"/>
      </a:accent2>
      <a:accent3>
        <a:srgbClr val="00188F"/>
      </a:accent3>
      <a:accent4>
        <a:srgbClr val="D83B01"/>
      </a:accent4>
      <a:accent5>
        <a:srgbClr val="B4A0FF"/>
      </a:accent5>
      <a:accent6>
        <a:srgbClr val="00BCF2"/>
      </a:accent6>
      <a:hlink>
        <a:srgbClr val="0072C6"/>
      </a:hlink>
      <a:folHlink>
        <a:srgbClr val="0072C6"/>
      </a:folHlink>
    </a:clrScheme>
    <a:fontScheme name="Custom 1">
      <a:majorFont>
        <a:latin typeface="Segoe UI Light"/>
        <a:ea typeface="Arial"/>
        <a:cs typeface="Arial"/>
      </a:majorFont>
      <a:minorFont>
        <a:latin typeface="Segoe UI"/>
        <a:ea typeface="Arial"/>
        <a:cs typeface="Arial"/>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57150">
          <a:solidFill>
            <a:schemeClr val="accent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Lst>
    <a:ext uri="{05A4C25C-085E-4340-85A3-A5531E510DB2}">
      <thm15:themeFamily xmlns:thm15="http://schemas.microsoft.com/office/thememl/2012/main" name="Presentation2" id="{454671DD-4973-422A-B0E6-DEBE82CCFF15}" vid="{E341FDE8-875B-4436-8C2B-B62BF5370C6F}"/>
    </a:ext>
  </a:extLst>
</a:theme>
</file>

<file path=ppt/theme/theme4.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theme>
</file>

<file path=docProps/app.xml><?xml version="1.0" encoding="utf-8"?>
<Properties xmlns="http://schemas.openxmlformats.org/officeDocument/2006/extended-properties">
  <Template/>
  <Manager/>
  <Company/>
  <PresentationFormat>Ýêðàí (4:3)</PresentationFormat>
  <TotalTime>1</TotalTime>
  <SharedDoc>0</SharedDoc>
  <Application>Aspose.Slides for .NET</Application>
  <AppVersion>16.0100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2016-02-06T11:53:12.596</cp:lastPrinted>
  <dcterms:created xsi:type="dcterms:W3CDTF">2016-02-06T11:53:12Z</dcterms:created>
  <dcterms:modified xsi:type="dcterms:W3CDTF">2016-02-06T11:53:12Z</dcterms:modified>
</cp:coreProperties>
</file>