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5" r:id="rId8"/>
    <p:sldId id="267" r:id="rId9"/>
    <p:sldId id="278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00BED2-7DA7-42EE-BB42-BFC1212DECBA}" type="datetimeFigureOut">
              <a:rPr lang="en-AU" smtClean="0"/>
              <a:t>27/02/2014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B4A54-F0F5-4030-9CE2-8D69D65E11B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Aspect Orientated Programming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7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Runtime Weaving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pPr lvl="1"/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16" y="1844824"/>
            <a:ext cx="665436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Runtime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Dynamic Proxy</a:t>
            </a:r>
          </a:p>
          <a:p>
            <a:pPr lvl="1"/>
            <a:r>
              <a:rPr lang="en-AU" dirty="0" smtClean="0"/>
              <a:t>Mature product</a:t>
            </a:r>
          </a:p>
          <a:p>
            <a:pPr lvl="1"/>
            <a:r>
              <a:rPr lang="en-AU" dirty="0" smtClean="0"/>
              <a:t>Works with Castle Windsor </a:t>
            </a:r>
            <a:r>
              <a:rPr lang="en-AU" dirty="0" err="1" smtClean="0"/>
              <a:t>IoC</a:t>
            </a:r>
            <a:endParaRPr lang="en-AU" dirty="0" smtClean="0"/>
          </a:p>
          <a:p>
            <a:pPr lvl="1"/>
            <a:r>
              <a:rPr lang="en-AU" dirty="0" smtClean="0"/>
              <a:t>Free &amp; Open Source</a:t>
            </a:r>
          </a:p>
          <a:p>
            <a:r>
              <a:rPr lang="en-AU" dirty="0" err="1" smtClean="0"/>
              <a:t>Unity.Interception</a:t>
            </a:r>
            <a:endParaRPr lang="en-AU" dirty="0" smtClean="0"/>
          </a:p>
          <a:p>
            <a:pPr lvl="1"/>
            <a:r>
              <a:rPr lang="en-AU" dirty="0" smtClean="0"/>
              <a:t>Part of Microsoft Unity Application Block</a:t>
            </a:r>
          </a:p>
          <a:p>
            <a:pPr lvl="1"/>
            <a:r>
              <a:rPr lang="en-AU" dirty="0" smtClean="0"/>
              <a:t>Works with Unity </a:t>
            </a:r>
            <a:r>
              <a:rPr lang="en-AU" dirty="0" err="1" smtClean="0"/>
              <a:t>IoC</a:t>
            </a:r>
            <a:endParaRPr lang="en-AU" dirty="0" smtClean="0"/>
          </a:p>
          <a:p>
            <a:pPr lvl="1"/>
            <a:r>
              <a:rPr lang="en-AU" dirty="0" smtClean="0"/>
              <a:t>Free</a:t>
            </a:r>
          </a:p>
          <a:p>
            <a:r>
              <a:rPr lang="en-AU" dirty="0" err="1" smtClean="0"/>
              <a:t>Spring.Net</a:t>
            </a:r>
            <a:endParaRPr lang="en-AU" dirty="0" smtClean="0"/>
          </a:p>
          <a:p>
            <a:pPr lvl="1"/>
            <a:r>
              <a:rPr lang="en-AU" dirty="0" smtClean="0"/>
              <a:t>Based on Spring for Java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Spring.Core</a:t>
            </a:r>
            <a:r>
              <a:rPr lang="en-AU" dirty="0" smtClean="0"/>
              <a:t> (DI)</a:t>
            </a:r>
          </a:p>
          <a:p>
            <a:pPr marL="393192" lvl="1" indent="0">
              <a:buNone/>
            </a:pPr>
            <a:endParaRPr lang="en-AU" dirty="0"/>
          </a:p>
          <a:p>
            <a:pPr lvl="1"/>
            <a:endParaRPr lang="en-US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5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AOP?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AOP: </a:t>
            </a:r>
            <a:endParaRPr lang="en-AU" dirty="0"/>
          </a:p>
          <a:p>
            <a:pPr lvl="1"/>
            <a:r>
              <a:rPr lang="en-AU" dirty="0" smtClean="0"/>
              <a:t>Programming paradigm to separate functional code from cross cutting concerns</a:t>
            </a:r>
          </a:p>
          <a:p>
            <a:pPr marL="393192" lvl="1" indent="0">
              <a:buNone/>
            </a:pPr>
            <a:endParaRPr lang="en-AU" dirty="0" smtClean="0"/>
          </a:p>
          <a:p>
            <a:pPr lvl="2"/>
            <a:r>
              <a:rPr lang="en-AU" dirty="0" smtClean="0"/>
              <a:t>Functional code example: </a:t>
            </a:r>
          </a:p>
          <a:p>
            <a:pPr lvl="3"/>
            <a:r>
              <a:rPr lang="en-AU" dirty="0" smtClean="0"/>
              <a:t>Add subscription to Advantage</a:t>
            </a:r>
          </a:p>
          <a:p>
            <a:pPr marL="978408" lvl="3" indent="0">
              <a:buNone/>
            </a:pPr>
            <a:endParaRPr lang="en-AU" dirty="0" smtClean="0"/>
          </a:p>
          <a:p>
            <a:pPr lvl="2"/>
            <a:r>
              <a:rPr lang="en-AU" dirty="0" smtClean="0"/>
              <a:t>Cross cutting concerns examples: </a:t>
            </a:r>
          </a:p>
          <a:p>
            <a:pPr lvl="3"/>
            <a:r>
              <a:rPr lang="en-AU" dirty="0" smtClean="0"/>
              <a:t>Logging</a:t>
            </a:r>
          </a:p>
          <a:p>
            <a:pPr lvl="3"/>
            <a:r>
              <a:rPr lang="en-AU" dirty="0" smtClean="0"/>
              <a:t>Caching</a:t>
            </a:r>
          </a:p>
          <a:p>
            <a:pPr lvl="3"/>
            <a:r>
              <a:rPr lang="en-AU" dirty="0" smtClean="0"/>
              <a:t>Exception Handling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8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is it done?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Normal execution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79948"/>
            <a:ext cx="5200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is it done?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Method interception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996952"/>
            <a:ext cx="6515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MVC </a:t>
            </a:r>
            <a:r>
              <a:rPr lang="en-AU" dirty="0" err="1" smtClean="0"/>
              <a:t>ActionFilters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[Authorize]</a:t>
            </a:r>
          </a:p>
          <a:p>
            <a:pPr lvl="1"/>
            <a:r>
              <a:rPr lang="en-AU" dirty="0" smtClean="0"/>
              <a:t>Restricts access to controller action</a:t>
            </a:r>
          </a:p>
          <a:p>
            <a:endParaRPr lang="en-AU" dirty="0" smtClean="0"/>
          </a:p>
          <a:p>
            <a:r>
              <a:rPr lang="en-AU" dirty="0" smtClean="0"/>
              <a:t>[</a:t>
            </a:r>
            <a:r>
              <a:rPr lang="en-AU" dirty="0" err="1" smtClean="0"/>
              <a:t>OutputCache</a:t>
            </a:r>
            <a:r>
              <a:rPr lang="en-AU" dirty="0" smtClean="0"/>
              <a:t>]</a:t>
            </a:r>
          </a:p>
          <a:p>
            <a:pPr lvl="1"/>
            <a:r>
              <a:rPr lang="en-AU" dirty="0" smtClean="0"/>
              <a:t>Caches output of controller action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[</a:t>
            </a:r>
            <a:r>
              <a:rPr lang="en-AU" dirty="0" err="1" smtClean="0"/>
              <a:t>HandleError</a:t>
            </a:r>
            <a:r>
              <a:rPr lang="en-AU" dirty="0" smtClean="0"/>
              <a:t>]</a:t>
            </a:r>
          </a:p>
          <a:p>
            <a:pPr lvl="1"/>
            <a:r>
              <a:rPr lang="en-AU" dirty="0" smtClean="0"/>
              <a:t>Handle errors raised by controller action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10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Weaving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935480"/>
            <a:ext cx="6410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 Time Weaving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Normal compilation</a:t>
            </a:r>
            <a:endParaRPr lang="en-AU" dirty="0"/>
          </a:p>
          <a:p>
            <a:pPr lvl="1"/>
            <a:endParaRPr lang="en-US" dirty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With compile time weaving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43547"/>
            <a:ext cx="5791200" cy="153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5013176"/>
            <a:ext cx="652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Compile Time Frameworks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PostSharp</a:t>
            </a:r>
            <a:endParaRPr lang="en-AU" dirty="0" smtClean="0"/>
          </a:p>
          <a:p>
            <a:pPr lvl="1"/>
            <a:r>
              <a:rPr lang="en-AU" dirty="0" smtClean="0"/>
              <a:t>Mature framework</a:t>
            </a:r>
          </a:p>
          <a:p>
            <a:pPr lvl="1"/>
            <a:r>
              <a:rPr lang="en-AU" dirty="0" smtClean="0"/>
              <a:t>Free Express Edition</a:t>
            </a:r>
            <a:endParaRPr lang="en-AU" dirty="0"/>
          </a:p>
          <a:p>
            <a:pPr lvl="1"/>
            <a:r>
              <a:rPr lang="en-US" dirty="0" smtClean="0"/>
              <a:t>Lots of pre-written aspects in v3 (esp. Ultimate Ed.)</a:t>
            </a:r>
          </a:p>
          <a:p>
            <a:r>
              <a:rPr lang="en-US" dirty="0" err="1" smtClean="0"/>
              <a:t>LinFu</a:t>
            </a:r>
            <a:endParaRPr lang="en-US" dirty="0" smtClean="0"/>
          </a:p>
          <a:p>
            <a:pPr lvl="1"/>
            <a:r>
              <a:rPr lang="en-US" dirty="0" smtClean="0"/>
              <a:t>DI, AOP etc…</a:t>
            </a:r>
          </a:p>
          <a:p>
            <a:pPr lvl="1"/>
            <a:r>
              <a:rPr lang="en-US" dirty="0" smtClean="0"/>
              <a:t>Compile time &amp; Runtime AOP</a:t>
            </a:r>
          </a:p>
          <a:p>
            <a:pPr lvl="1"/>
            <a:r>
              <a:rPr lang="en-US" dirty="0" smtClean="0"/>
              <a:t>Free &amp; Open source</a:t>
            </a:r>
          </a:p>
          <a:p>
            <a:r>
              <a:rPr lang="en-AU" dirty="0" err="1" smtClean="0"/>
              <a:t>SheepAspect</a:t>
            </a:r>
            <a:endParaRPr lang="en-AU" dirty="0" smtClean="0"/>
          </a:p>
          <a:p>
            <a:r>
              <a:rPr lang="en-AU" dirty="0" err="1" smtClean="0"/>
              <a:t>Fody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038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PostSharp</a:t>
            </a:r>
            <a:r>
              <a:rPr lang="en-AU" dirty="0" smtClean="0"/>
              <a:t> 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1" y="2924944"/>
            <a:ext cx="79152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2124</TotalTime>
  <Words>168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AOP</vt:lpstr>
      <vt:lpstr>What is AOP?</vt:lpstr>
      <vt:lpstr>How is it done?</vt:lpstr>
      <vt:lpstr>How is it done?</vt:lpstr>
      <vt:lpstr>MVC ActionFilters</vt:lpstr>
      <vt:lpstr>Weaving</vt:lpstr>
      <vt:lpstr>Compile Time Weaving</vt:lpstr>
      <vt:lpstr>Compile Time Frameworks</vt:lpstr>
      <vt:lpstr>PostSharp Flow</vt:lpstr>
      <vt:lpstr>Runtime Weaving</vt:lpstr>
      <vt:lpstr>Runtime Frameworks</vt:lpstr>
    </vt:vector>
  </TitlesOfParts>
  <Company>Nine Entertainment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</dc:title>
  <dc:creator>Garreau, Aurelien</dc:creator>
  <cp:lastModifiedBy>Oreo MiamMiam</cp:lastModifiedBy>
  <cp:revision>51</cp:revision>
  <dcterms:created xsi:type="dcterms:W3CDTF">2013-08-30T03:58:51Z</dcterms:created>
  <dcterms:modified xsi:type="dcterms:W3CDTF">2014-02-28T04:08:58Z</dcterms:modified>
</cp:coreProperties>
</file>