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 id="2147483693" r:id="rId5"/>
    <p:sldMasterId id="214748369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oboto"/>
      <p:regular r:id="rId22"/>
      <p:bold r:id="rId23"/>
      <p:italic r:id="rId24"/>
      <p:boldItalic r:id="rId25"/>
    </p:embeddedFont>
    <p:embeddedFont>
      <p:font typeface="Rajdhani"/>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regular.fntdata"/><Relationship Id="rId21" Type="http://schemas.openxmlformats.org/officeDocument/2006/relationships/slide" Target="slides/slide14.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ajdhani-regular.fntdata"/><Relationship Id="rId25" Type="http://schemas.openxmlformats.org/officeDocument/2006/relationships/font" Target="fonts/Roboto-boldItalic.fntdata"/><Relationship Id="rId28" Type="http://schemas.openxmlformats.org/officeDocument/2006/relationships/font" Target="fonts/OpenSans-regular.fntdata"/><Relationship Id="rId27" Type="http://schemas.openxmlformats.org/officeDocument/2006/relationships/font" Target="fonts/Rajdhani-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OpenSa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8f29b6371_0_17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8f29b6371_0_178: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c8f29b6371_0_178: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8f29b6371_0_46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8f29b6371_0_461: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c8f29b6371_0_461: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8f29b6371_0_34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8f29b6371_0_344: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c8f29b6371_0_344: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8f29b6371_0_47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8f29b6371_0_473: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c8f29b6371_0_473: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8f29b6371_0_48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8f29b6371_0_488: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c8f29b6371_0_488: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e6c83523f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e6c83523f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8f29b6371_0_18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8f29b6371_0_183: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c8f29b6371_0_183: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8f29b6371_0_20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8f29b6371_0_200: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c8f29b6371_0_200: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8f29b6371_0_192: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8f29b6371_0_192: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c8f29b6371_0_192: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8f29b6371_0_359: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8f29b6371_0_359: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c8f29b6371_0_359: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8f29b6371_0_39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8f29b6371_0_394: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c8f29b6371_0_394: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8f29b6371_0_42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8f29b6371_0_423: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c8f29b6371_0_423: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8f29b6371_0_43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8f29b6371_0_434: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c8f29b6371_0_434: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8f29b6371_0_44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8f29b6371_0_446: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c8f29b6371_0_446: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37.png"/><Relationship Id="rId4" Type="http://schemas.openxmlformats.org/officeDocument/2006/relationships/image" Target="../media/image9.png"/><Relationship Id="rId5"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3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 Id="rId3" Type="http://schemas.openxmlformats.org/officeDocument/2006/relationships/image" Target="../media/image1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 Id="rId3" Type="http://schemas.openxmlformats.org/officeDocument/2006/relationships/image" Target="../media/image38.png"/><Relationship Id="rId4" Type="http://schemas.openxmlformats.org/officeDocument/2006/relationships/image" Target="../media/image16.png"/><Relationship Id="rId5"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7" name="Google Shape;37;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 name="Google Shape;41;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4" name="Google Shape;44;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1" name="Google Shape;51;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 name="Google Shape;5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5" name="Google Shape;5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9" name="Google Shape;5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3" name="Google Shape;63;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4" name="Google Shape;6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0" name="Google Shape;70;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4" name="Google Shape;7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5" name="Shape 75"/>
        <p:cNvGrpSpPr/>
        <p:nvPr/>
      </p:nvGrpSpPr>
      <p:grpSpPr>
        <a:xfrm>
          <a:off x="0" y="0"/>
          <a:ext cx="0" cy="0"/>
          <a:chOff x="0" y="0"/>
          <a:chExt cx="0" cy="0"/>
        </a:xfrm>
      </p:grpSpPr>
      <p:sp>
        <p:nvSpPr>
          <p:cNvPr id="76" name="Google Shape;7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8" name="Google Shape;78;p2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 name="Google Shape;79;p2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0" name="Google Shape;8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 name="Shape 81"/>
        <p:cNvGrpSpPr/>
        <p:nvPr/>
      </p:nvGrpSpPr>
      <p:grpSpPr>
        <a:xfrm>
          <a:off x="0" y="0"/>
          <a:ext cx="0" cy="0"/>
          <a:chOff x="0" y="0"/>
          <a:chExt cx="0" cy="0"/>
        </a:xfrm>
      </p:grpSpPr>
      <p:sp>
        <p:nvSpPr>
          <p:cNvPr id="82" name="Google Shape;82;p2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3" name="Google Shape;8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 name="Shape 84"/>
        <p:cNvGrpSpPr/>
        <p:nvPr/>
      </p:nvGrpSpPr>
      <p:grpSpPr>
        <a:xfrm>
          <a:off x="0" y="0"/>
          <a:ext cx="0" cy="0"/>
          <a:chOff x="0" y="0"/>
          <a:chExt cx="0" cy="0"/>
        </a:xfrm>
      </p:grpSpPr>
      <p:sp>
        <p:nvSpPr>
          <p:cNvPr id="85" name="Google Shape;85;p2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6" name="Google Shape;86;p2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7" name="Google Shape;8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AULA">
  <p:cSld name="TITLE_1_1">
    <p:spTree>
      <p:nvGrpSpPr>
        <p:cNvPr id="90" name="Shape 90"/>
        <p:cNvGrpSpPr/>
        <p:nvPr/>
      </p:nvGrpSpPr>
      <p:grpSpPr>
        <a:xfrm>
          <a:off x="0" y="0"/>
          <a:ext cx="0" cy="0"/>
          <a:chOff x="0" y="0"/>
          <a:chExt cx="0" cy="0"/>
        </a:xfrm>
      </p:grpSpPr>
      <p:pic>
        <p:nvPicPr>
          <p:cNvPr id="91" name="Google Shape;91;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92" name="Google Shape;92;p27"/>
          <p:cNvSpPr txBox="1"/>
          <p:nvPr>
            <p:ph type="title"/>
          </p:nvPr>
        </p:nvSpPr>
        <p:spPr>
          <a:xfrm>
            <a:off x="4759034" y="1189125"/>
            <a:ext cx="3707100" cy="2085300"/>
          </a:xfrm>
          <a:prstGeom prst="rect">
            <a:avLst/>
          </a:prstGeom>
        </p:spPr>
        <p:txBody>
          <a:bodyPr anchorCtr="0" anchor="t" bIns="91425" lIns="91425" spcFirstLastPara="1" rIns="91425" wrap="square" tIns="91425">
            <a:normAutofit/>
          </a:bodyPr>
          <a:lstStyle>
            <a:lvl1pPr lvl="0" rtl="0" algn="r">
              <a:lnSpc>
                <a:spcPct val="85000"/>
              </a:lnSpc>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3" name="Google Shape;93;p27"/>
          <p:cNvSpPr txBox="1"/>
          <p:nvPr>
            <p:ph idx="1" type="subTitle"/>
          </p:nvPr>
        </p:nvSpPr>
        <p:spPr>
          <a:xfrm>
            <a:off x="2830209" y="877350"/>
            <a:ext cx="5635800" cy="548400"/>
          </a:xfrm>
          <a:prstGeom prst="rect">
            <a:avLst/>
          </a:prstGeom>
        </p:spPr>
        <p:txBody>
          <a:bodyPr anchorCtr="0" anchor="t" bIns="91425" lIns="91425" spcFirstLastPara="1" rIns="91425" wrap="square" tIns="91425">
            <a:normAutofit/>
          </a:bodyPr>
          <a:lstStyle>
            <a:lvl1pPr lvl="0" rtl="0" algn="r">
              <a:spcBef>
                <a:spcPts val="0"/>
              </a:spcBef>
              <a:spcAft>
                <a:spcPts val="0"/>
              </a:spcAft>
              <a:buNone/>
              <a:defRPr sz="2000">
                <a:solidFill>
                  <a:srgbClr val="FFFFFF"/>
                </a:solidFill>
                <a:latin typeface="Rajdhani"/>
                <a:ea typeface="Rajdhani"/>
                <a:cs typeface="Rajdhani"/>
                <a:sym typeface="Rajdhani"/>
              </a:defRPr>
            </a:lvl1pPr>
            <a:lvl2pPr lvl="1" rtl="0" algn="r">
              <a:spcBef>
                <a:spcPts val="1200"/>
              </a:spcBef>
              <a:spcAft>
                <a:spcPts val="0"/>
              </a:spcAft>
              <a:buNone/>
              <a:defRPr>
                <a:solidFill>
                  <a:srgbClr val="FFFFFF"/>
                </a:solidFill>
              </a:defRPr>
            </a:lvl2pPr>
            <a:lvl3pPr lvl="2" rtl="0" algn="r">
              <a:spcBef>
                <a:spcPts val="1200"/>
              </a:spcBef>
              <a:spcAft>
                <a:spcPts val="0"/>
              </a:spcAft>
              <a:buNone/>
              <a:defRPr>
                <a:solidFill>
                  <a:srgbClr val="FFFFFF"/>
                </a:solidFill>
              </a:defRPr>
            </a:lvl3pPr>
            <a:lvl4pPr lvl="3" rtl="0" algn="r">
              <a:spcBef>
                <a:spcPts val="1200"/>
              </a:spcBef>
              <a:spcAft>
                <a:spcPts val="0"/>
              </a:spcAft>
              <a:buNone/>
              <a:defRPr>
                <a:solidFill>
                  <a:srgbClr val="FFFFFF"/>
                </a:solidFill>
              </a:defRPr>
            </a:lvl4pPr>
            <a:lvl5pPr lvl="4" rtl="0" algn="r">
              <a:spcBef>
                <a:spcPts val="1200"/>
              </a:spcBef>
              <a:spcAft>
                <a:spcPts val="0"/>
              </a:spcAft>
              <a:buNone/>
              <a:defRPr>
                <a:solidFill>
                  <a:srgbClr val="FFFFFF"/>
                </a:solidFill>
              </a:defRPr>
            </a:lvl5pPr>
            <a:lvl6pPr lvl="5" rtl="0" algn="r">
              <a:spcBef>
                <a:spcPts val="1200"/>
              </a:spcBef>
              <a:spcAft>
                <a:spcPts val="0"/>
              </a:spcAft>
              <a:buNone/>
              <a:defRPr>
                <a:solidFill>
                  <a:srgbClr val="FFFFFF"/>
                </a:solidFill>
              </a:defRPr>
            </a:lvl6pPr>
            <a:lvl7pPr lvl="6" rtl="0" algn="r">
              <a:spcBef>
                <a:spcPts val="1200"/>
              </a:spcBef>
              <a:spcAft>
                <a:spcPts val="0"/>
              </a:spcAft>
              <a:buNone/>
              <a:defRPr>
                <a:solidFill>
                  <a:srgbClr val="FFFFFF"/>
                </a:solidFill>
              </a:defRPr>
            </a:lvl7pPr>
            <a:lvl8pPr lvl="7" rtl="0" algn="r">
              <a:spcBef>
                <a:spcPts val="1200"/>
              </a:spcBef>
              <a:spcAft>
                <a:spcPts val="0"/>
              </a:spcAft>
              <a:buNone/>
              <a:defRPr>
                <a:solidFill>
                  <a:srgbClr val="FFFFFF"/>
                </a:solidFill>
              </a:defRPr>
            </a:lvl8pPr>
            <a:lvl9pPr lvl="8" rtl="0" algn="r">
              <a:spcBef>
                <a:spcPts val="1200"/>
              </a:spcBef>
              <a:spcAft>
                <a:spcPts val="1200"/>
              </a:spcAft>
              <a:buNone/>
              <a:defRPr>
                <a:solidFill>
                  <a:srgbClr val="FFFFFF"/>
                </a:solidFill>
              </a:defRPr>
            </a:lvl9pPr>
          </a:lstStyle>
          <a:p/>
        </p:txBody>
      </p:sp>
    </p:spTree>
  </p:cSld>
  <p:clrMapOvr>
    <a:masterClrMapping/>
  </p:clrMapOvr>
  <p:extLst>
    <p:ext uri="{DCECCB84-F9BA-43D5-87BE-67443E8EF086}">
      <p15:sldGuideLst>
        <p15:guide id="1" pos="5329">
          <p15:clr>
            <a:srgbClr val="FA7B17"/>
          </p15:clr>
        </p15:guide>
        <p15:guide id="2" orient="horz" pos="898">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e Corpo de Texto">
  <p:cSld name="TITLE_AND_BODY_1">
    <p:spTree>
      <p:nvGrpSpPr>
        <p:cNvPr id="94" name="Shape 94"/>
        <p:cNvGrpSpPr/>
        <p:nvPr/>
      </p:nvGrpSpPr>
      <p:grpSpPr>
        <a:xfrm>
          <a:off x="0" y="0"/>
          <a:ext cx="0" cy="0"/>
          <a:chOff x="0" y="0"/>
          <a:chExt cx="0" cy="0"/>
        </a:xfrm>
      </p:grpSpPr>
      <p:sp>
        <p:nvSpPr>
          <p:cNvPr id="95" name="Google Shape;95;p28"/>
          <p:cNvSpPr txBox="1"/>
          <p:nvPr>
            <p:ph idx="1" type="subTitle"/>
          </p:nvPr>
        </p:nvSpPr>
        <p:spPr>
          <a:xfrm>
            <a:off x="454725" y="876775"/>
            <a:ext cx="7756800" cy="7251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sz="2500">
                <a:latin typeface="Rajdhani"/>
                <a:ea typeface="Rajdhani"/>
                <a:cs typeface="Rajdhani"/>
                <a:sym typeface="Rajdhani"/>
              </a:defRPr>
            </a:lvl1pPr>
            <a:lvl2pPr lvl="1" rtl="0">
              <a:spcBef>
                <a:spcPts val="1200"/>
              </a:spcBef>
              <a:spcAft>
                <a:spcPts val="0"/>
              </a:spcAft>
              <a:buNone/>
              <a:defRPr sz="2500"/>
            </a:lvl2pPr>
            <a:lvl3pPr lvl="2" rtl="0">
              <a:spcBef>
                <a:spcPts val="1200"/>
              </a:spcBef>
              <a:spcAft>
                <a:spcPts val="0"/>
              </a:spcAft>
              <a:buNone/>
              <a:defRPr sz="2500"/>
            </a:lvl3pPr>
            <a:lvl4pPr lvl="3" rtl="0">
              <a:spcBef>
                <a:spcPts val="1200"/>
              </a:spcBef>
              <a:spcAft>
                <a:spcPts val="0"/>
              </a:spcAft>
              <a:buNone/>
              <a:defRPr sz="2500"/>
            </a:lvl4pPr>
            <a:lvl5pPr lvl="4" rtl="0">
              <a:spcBef>
                <a:spcPts val="1200"/>
              </a:spcBef>
              <a:spcAft>
                <a:spcPts val="0"/>
              </a:spcAft>
              <a:buNone/>
              <a:defRPr sz="2500"/>
            </a:lvl5pPr>
            <a:lvl6pPr lvl="5" rtl="0">
              <a:spcBef>
                <a:spcPts val="1200"/>
              </a:spcBef>
              <a:spcAft>
                <a:spcPts val="0"/>
              </a:spcAft>
              <a:buNone/>
              <a:defRPr sz="2500"/>
            </a:lvl6pPr>
            <a:lvl7pPr lvl="6" rtl="0">
              <a:spcBef>
                <a:spcPts val="1200"/>
              </a:spcBef>
              <a:spcAft>
                <a:spcPts val="0"/>
              </a:spcAft>
              <a:buNone/>
              <a:defRPr sz="2500"/>
            </a:lvl7pPr>
            <a:lvl8pPr lvl="7" rtl="0">
              <a:spcBef>
                <a:spcPts val="1200"/>
              </a:spcBef>
              <a:spcAft>
                <a:spcPts val="0"/>
              </a:spcAft>
              <a:buNone/>
              <a:defRPr sz="2500"/>
            </a:lvl8pPr>
            <a:lvl9pPr lvl="8" rtl="0">
              <a:spcBef>
                <a:spcPts val="1200"/>
              </a:spcBef>
              <a:spcAft>
                <a:spcPts val="1200"/>
              </a:spcAft>
              <a:buNone/>
              <a:defRPr sz="2500"/>
            </a:lvl9pPr>
          </a:lstStyle>
          <a:p/>
        </p:txBody>
      </p:sp>
      <p:sp>
        <p:nvSpPr>
          <p:cNvPr id="96" name="Google Shape;96;p28"/>
          <p:cNvSpPr txBox="1"/>
          <p:nvPr>
            <p:ph idx="2" type="body"/>
          </p:nvPr>
        </p:nvSpPr>
        <p:spPr>
          <a:xfrm>
            <a:off x="454725" y="1801038"/>
            <a:ext cx="7685100" cy="1842300"/>
          </a:xfrm>
          <a:prstGeom prst="rect">
            <a:avLst/>
          </a:prstGeom>
        </p:spPr>
        <p:txBody>
          <a:bodyPr anchorCtr="0" anchor="t" bIns="91425" lIns="91425" spcFirstLastPara="1" rIns="91425" wrap="square" tIns="91425">
            <a:normAutofit/>
          </a:bodyPr>
          <a:lstStyle>
            <a:lvl1pPr indent="-323850" lvl="0" marL="457200" rtl="0">
              <a:spcBef>
                <a:spcPts val="0"/>
              </a:spcBef>
              <a:spcAft>
                <a:spcPts val="0"/>
              </a:spcAft>
              <a:buSzPts val="1500"/>
              <a:buFont typeface="Open Sans"/>
              <a:buChar char="●"/>
              <a:defRPr sz="1500">
                <a:latin typeface="Open Sans"/>
                <a:ea typeface="Open Sans"/>
                <a:cs typeface="Open Sans"/>
                <a:sym typeface="Open Sans"/>
              </a:defRPr>
            </a:lvl1pPr>
            <a:lvl2pPr indent="-323850" lvl="1" marL="914400" rtl="0">
              <a:spcBef>
                <a:spcPts val="0"/>
              </a:spcBef>
              <a:spcAft>
                <a:spcPts val="0"/>
              </a:spcAft>
              <a:buSzPts val="1500"/>
              <a:buFont typeface="Open Sans"/>
              <a:buChar char="○"/>
              <a:defRPr sz="1500">
                <a:latin typeface="Open Sans"/>
                <a:ea typeface="Open Sans"/>
                <a:cs typeface="Open Sans"/>
                <a:sym typeface="Open Sans"/>
              </a:defRPr>
            </a:lvl2pPr>
            <a:lvl3pPr indent="-323850" lvl="2" marL="1371600" rtl="0">
              <a:spcBef>
                <a:spcPts val="0"/>
              </a:spcBef>
              <a:spcAft>
                <a:spcPts val="0"/>
              </a:spcAft>
              <a:buSzPts val="1500"/>
              <a:buFont typeface="Open Sans"/>
              <a:buChar char="■"/>
              <a:defRPr sz="1500">
                <a:latin typeface="Open Sans"/>
                <a:ea typeface="Open Sans"/>
                <a:cs typeface="Open Sans"/>
                <a:sym typeface="Open Sans"/>
              </a:defRPr>
            </a:lvl3pPr>
            <a:lvl4pPr indent="-323850" lvl="3" marL="1828800" rtl="0">
              <a:spcBef>
                <a:spcPts val="0"/>
              </a:spcBef>
              <a:spcAft>
                <a:spcPts val="0"/>
              </a:spcAft>
              <a:buSzPts val="1500"/>
              <a:buFont typeface="Open Sans"/>
              <a:buChar char="●"/>
              <a:defRPr sz="1500">
                <a:latin typeface="Open Sans"/>
                <a:ea typeface="Open Sans"/>
                <a:cs typeface="Open Sans"/>
                <a:sym typeface="Open Sans"/>
              </a:defRPr>
            </a:lvl4pPr>
            <a:lvl5pPr indent="-323850" lvl="4" marL="2286000" rtl="0">
              <a:spcBef>
                <a:spcPts val="0"/>
              </a:spcBef>
              <a:spcAft>
                <a:spcPts val="0"/>
              </a:spcAft>
              <a:buSzPts val="1500"/>
              <a:buFont typeface="Open Sans"/>
              <a:buChar char="○"/>
              <a:defRPr sz="1500">
                <a:latin typeface="Open Sans"/>
                <a:ea typeface="Open Sans"/>
                <a:cs typeface="Open Sans"/>
                <a:sym typeface="Open Sans"/>
              </a:defRPr>
            </a:lvl5pPr>
            <a:lvl6pPr indent="-323850" lvl="5" marL="2743200" rtl="0">
              <a:spcBef>
                <a:spcPts val="0"/>
              </a:spcBef>
              <a:spcAft>
                <a:spcPts val="0"/>
              </a:spcAft>
              <a:buSzPts val="1500"/>
              <a:buFont typeface="Open Sans"/>
              <a:buChar char="■"/>
              <a:defRPr sz="1500">
                <a:latin typeface="Open Sans"/>
                <a:ea typeface="Open Sans"/>
                <a:cs typeface="Open Sans"/>
                <a:sym typeface="Open Sans"/>
              </a:defRPr>
            </a:lvl6pPr>
            <a:lvl7pPr indent="-323850" lvl="6" marL="3200400" rtl="0">
              <a:spcBef>
                <a:spcPts val="0"/>
              </a:spcBef>
              <a:spcAft>
                <a:spcPts val="0"/>
              </a:spcAft>
              <a:buSzPts val="1500"/>
              <a:buFont typeface="Open Sans"/>
              <a:buChar char="●"/>
              <a:defRPr sz="1500">
                <a:latin typeface="Open Sans"/>
                <a:ea typeface="Open Sans"/>
                <a:cs typeface="Open Sans"/>
                <a:sym typeface="Open Sans"/>
              </a:defRPr>
            </a:lvl7pPr>
            <a:lvl8pPr indent="-323850" lvl="7" marL="3657600" rtl="0">
              <a:spcBef>
                <a:spcPts val="0"/>
              </a:spcBef>
              <a:spcAft>
                <a:spcPts val="0"/>
              </a:spcAft>
              <a:buSzPts val="1500"/>
              <a:buFont typeface="Open Sans"/>
              <a:buChar char="○"/>
              <a:defRPr sz="1500">
                <a:latin typeface="Open Sans"/>
                <a:ea typeface="Open Sans"/>
                <a:cs typeface="Open Sans"/>
                <a:sym typeface="Open Sans"/>
              </a:defRPr>
            </a:lvl8pPr>
            <a:lvl9pPr indent="-323850" lvl="8" marL="4114800" rtl="0">
              <a:spcBef>
                <a:spcPts val="0"/>
              </a:spcBef>
              <a:spcAft>
                <a:spcPts val="0"/>
              </a:spcAft>
              <a:buSzPts val="1500"/>
              <a:buFont typeface="Open Sans"/>
              <a:buChar char="■"/>
              <a:defRPr sz="1500">
                <a:latin typeface="Open Sans"/>
                <a:ea typeface="Open Sans"/>
                <a:cs typeface="Open Sans"/>
                <a:sym typeface="Open Sans"/>
              </a:defRPr>
            </a:lvl9pPr>
          </a:lstStyle>
          <a:p/>
        </p:txBody>
      </p:sp>
      <p:pic>
        <p:nvPicPr>
          <p:cNvPr id="97" name="Google Shape;97;p28"/>
          <p:cNvPicPr preferRelativeResize="0"/>
          <p:nvPr/>
        </p:nvPicPr>
        <p:blipFill>
          <a:blip r:embed="rId2">
            <a:alphaModFix/>
          </a:blip>
          <a:stretch>
            <a:fillRect/>
          </a:stretch>
        </p:blipFill>
        <p:spPr>
          <a:xfrm>
            <a:off x="-51895" y="4696245"/>
            <a:ext cx="9260323" cy="459025"/>
          </a:xfrm>
          <a:prstGeom prst="rect">
            <a:avLst/>
          </a:prstGeom>
          <a:noFill/>
          <a:ln>
            <a:noFill/>
          </a:ln>
        </p:spPr>
      </p:pic>
      <p:sp>
        <p:nvSpPr>
          <p:cNvPr id="98" name="Google Shape;98;p28"/>
          <p:cNvSpPr txBox="1"/>
          <p:nvPr>
            <p:ph idx="3" type="subTitle"/>
          </p:nvPr>
        </p:nvSpPr>
        <p:spPr>
          <a:xfrm>
            <a:off x="87525" y="4860900"/>
            <a:ext cx="5635800" cy="282600"/>
          </a:xfrm>
          <a:prstGeom prst="rect">
            <a:avLst/>
          </a:prstGeom>
        </p:spPr>
        <p:txBody>
          <a:bodyPr anchorCtr="0" anchor="ctr" bIns="91425" lIns="91425" spcFirstLastPara="1" rIns="91425" wrap="square" tIns="91425">
            <a:normAutofit/>
          </a:bodyPr>
          <a:lstStyle>
            <a:lvl1pPr lvl="0" rtl="0">
              <a:spcBef>
                <a:spcPts val="0"/>
              </a:spcBef>
              <a:spcAft>
                <a:spcPts val="0"/>
              </a:spcAft>
              <a:buNone/>
              <a:defRPr sz="1400">
                <a:solidFill>
                  <a:srgbClr val="FFFFFF"/>
                </a:solidFill>
                <a:latin typeface="Rajdhani"/>
                <a:ea typeface="Rajdhani"/>
                <a:cs typeface="Rajdhani"/>
                <a:sym typeface="Rajdhani"/>
              </a:defRPr>
            </a:lvl1pPr>
            <a:lvl2pPr lvl="1" rtl="0">
              <a:spcBef>
                <a:spcPts val="1200"/>
              </a:spcBef>
              <a:spcAft>
                <a:spcPts val="0"/>
              </a:spcAft>
              <a:buNone/>
              <a:defRPr sz="1400">
                <a:solidFill>
                  <a:srgbClr val="FFFFFF"/>
                </a:solidFill>
                <a:latin typeface="Rajdhani"/>
                <a:ea typeface="Rajdhani"/>
                <a:cs typeface="Rajdhani"/>
                <a:sym typeface="Rajdhani"/>
              </a:defRPr>
            </a:lvl2pPr>
            <a:lvl3pPr lvl="2" rtl="0">
              <a:spcBef>
                <a:spcPts val="1200"/>
              </a:spcBef>
              <a:spcAft>
                <a:spcPts val="0"/>
              </a:spcAft>
              <a:buNone/>
              <a:defRPr sz="1400">
                <a:solidFill>
                  <a:srgbClr val="FFFFFF"/>
                </a:solidFill>
                <a:latin typeface="Rajdhani"/>
                <a:ea typeface="Rajdhani"/>
                <a:cs typeface="Rajdhani"/>
                <a:sym typeface="Rajdhani"/>
              </a:defRPr>
            </a:lvl3pPr>
            <a:lvl4pPr lvl="3" rtl="0">
              <a:spcBef>
                <a:spcPts val="1200"/>
              </a:spcBef>
              <a:spcAft>
                <a:spcPts val="0"/>
              </a:spcAft>
              <a:buNone/>
              <a:defRPr sz="1400">
                <a:solidFill>
                  <a:srgbClr val="FFFFFF"/>
                </a:solidFill>
                <a:latin typeface="Rajdhani"/>
                <a:ea typeface="Rajdhani"/>
                <a:cs typeface="Rajdhani"/>
                <a:sym typeface="Rajdhani"/>
              </a:defRPr>
            </a:lvl4pPr>
            <a:lvl5pPr lvl="4" rtl="0">
              <a:spcBef>
                <a:spcPts val="1200"/>
              </a:spcBef>
              <a:spcAft>
                <a:spcPts val="0"/>
              </a:spcAft>
              <a:buNone/>
              <a:defRPr sz="1400">
                <a:solidFill>
                  <a:srgbClr val="FFFFFF"/>
                </a:solidFill>
                <a:latin typeface="Rajdhani"/>
                <a:ea typeface="Rajdhani"/>
                <a:cs typeface="Rajdhani"/>
                <a:sym typeface="Rajdhani"/>
              </a:defRPr>
            </a:lvl5pPr>
            <a:lvl6pPr lvl="5" rtl="0">
              <a:spcBef>
                <a:spcPts val="1200"/>
              </a:spcBef>
              <a:spcAft>
                <a:spcPts val="0"/>
              </a:spcAft>
              <a:buNone/>
              <a:defRPr sz="1400">
                <a:solidFill>
                  <a:srgbClr val="FFFFFF"/>
                </a:solidFill>
                <a:latin typeface="Rajdhani"/>
                <a:ea typeface="Rajdhani"/>
                <a:cs typeface="Rajdhani"/>
                <a:sym typeface="Rajdhani"/>
              </a:defRPr>
            </a:lvl6pPr>
            <a:lvl7pPr lvl="6" rtl="0">
              <a:spcBef>
                <a:spcPts val="1200"/>
              </a:spcBef>
              <a:spcAft>
                <a:spcPts val="0"/>
              </a:spcAft>
              <a:buNone/>
              <a:defRPr sz="1400">
                <a:solidFill>
                  <a:srgbClr val="FFFFFF"/>
                </a:solidFill>
                <a:latin typeface="Rajdhani"/>
                <a:ea typeface="Rajdhani"/>
                <a:cs typeface="Rajdhani"/>
                <a:sym typeface="Rajdhani"/>
              </a:defRPr>
            </a:lvl7pPr>
            <a:lvl8pPr lvl="7" rtl="0">
              <a:spcBef>
                <a:spcPts val="1200"/>
              </a:spcBef>
              <a:spcAft>
                <a:spcPts val="0"/>
              </a:spcAft>
              <a:buNone/>
              <a:defRPr sz="1400">
                <a:solidFill>
                  <a:srgbClr val="FFFFFF"/>
                </a:solidFill>
                <a:latin typeface="Rajdhani"/>
                <a:ea typeface="Rajdhani"/>
                <a:cs typeface="Rajdhani"/>
                <a:sym typeface="Rajdhani"/>
              </a:defRPr>
            </a:lvl8pPr>
            <a:lvl9pPr lvl="8" rtl="0">
              <a:spcBef>
                <a:spcPts val="1200"/>
              </a:spcBef>
              <a:spcAft>
                <a:spcPts val="1200"/>
              </a:spcAft>
              <a:buNone/>
              <a:defRPr sz="1400">
                <a:solidFill>
                  <a:srgbClr val="FFFFFF"/>
                </a:solidFill>
                <a:latin typeface="Rajdhani"/>
                <a:ea typeface="Rajdhani"/>
                <a:cs typeface="Rajdhani"/>
                <a:sym typeface="Rajdhan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AULA 1">
  <p:cSld name="TITLE_1_1_1">
    <p:spTree>
      <p:nvGrpSpPr>
        <p:cNvPr id="99" name="Shape 99"/>
        <p:cNvGrpSpPr/>
        <p:nvPr/>
      </p:nvGrpSpPr>
      <p:grpSpPr>
        <a:xfrm>
          <a:off x="0" y="0"/>
          <a:ext cx="0" cy="0"/>
          <a:chOff x="0" y="0"/>
          <a:chExt cx="0" cy="0"/>
        </a:xfrm>
      </p:grpSpPr>
      <p:pic>
        <p:nvPicPr>
          <p:cNvPr id="100" name="Google Shape;100;p2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1" name="Google Shape;101;p29"/>
          <p:cNvSpPr txBox="1"/>
          <p:nvPr>
            <p:ph idx="1" type="subTitle"/>
          </p:nvPr>
        </p:nvSpPr>
        <p:spPr>
          <a:xfrm>
            <a:off x="388400" y="724325"/>
            <a:ext cx="3860700" cy="548400"/>
          </a:xfrm>
          <a:prstGeom prst="rect">
            <a:avLst/>
          </a:prstGeom>
        </p:spPr>
        <p:txBody>
          <a:bodyPr anchorCtr="0" anchor="t" bIns="91425" lIns="91425" spcFirstLastPara="1" rIns="91425" wrap="square" tIns="91425">
            <a:normAutofit/>
          </a:bodyPr>
          <a:lstStyle>
            <a:lvl1pPr lvl="0" rtl="0" algn="r">
              <a:spcBef>
                <a:spcPts val="0"/>
              </a:spcBef>
              <a:spcAft>
                <a:spcPts val="0"/>
              </a:spcAft>
              <a:buNone/>
              <a:defRPr sz="2000">
                <a:solidFill>
                  <a:srgbClr val="FFFFFF"/>
                </a:solidFill>
                <a:latin typeface="Rajdhani"/>
                <a:ea typeface="Rajdhani"/>
                <a:cs typeface="Rajdhani"/>
                <a:sym typeface="Rajdhani"/>
              </a:defRPr>
            </a:lvl1pPr>
            <a:lvl2pPr lvl="1" rtl="0" algn="r">
              <a:spcBef>
                <a:spcPts val="1200"/>
              </a:spcBef>
              <a:spcAft>
                <a:spcPts val="0"/>
              </a:spcAft>
              <a:buNone/>
              <a:defRPr>
                <a:solidFill>
                  <a:srgbClr val="FFFFFF"/>
                </a:solidFill>
              </a:defRPr>
            </a:lvl2pPr>
            <a:lvl3pPr lvl="2" rtl="0" algn="r">
              <a:spcBef>
                <a:spcPts val="1200"/>
              </a:spcBef>
              <a:spcAft>
                <a:spcPts val="0"/>
              </a:spcAft>
              <a:buNone/>
              <a:defRPr>
                <a:solidFill>
                  <a:srgbClr val="FFFFFF"/>
                </a:solidFill>
              </a:defRPr>
            </a:lvl3pPr>
            <a:lvl4pPr lvl="3" rtl="0" algn="r">
              <a:spcBef>
                <a:spcPts val="1200"/>
              </a:spcBef>
              <a:spcAft>
                <a:spcPts val="0"/>
              </a:spcAft>
              <a:buNone/>
              <a:defRPr>
                <a:solidFill>
                  <a:srgbClr val="FFFFFF"/>
                </a:solidFill>
              </a:defRPr>
            </a:lvl4pPr>
            <a:lvl5pPr lvl="4" rtl="0" algn="r">
              <a:spcBef>
                <a:spcPts val="1200"/>
              </a:spcBef>
              <a:spcAft>
                <a:spcPts val="0"/>
              </a:spcAft>
              <a:buNone/>
              <a:defRPr>
                <a:solidFill>
                  <a:srgbClr val="FFFFFF"/>
                </a:solidFill>
              </a:defRPr>
            </a:lvl5pPr>
            <a:lvl6pPr lvl="5" rtl="0" algn="r">
              <a:spcBef>
                <a:spcPts val="1200"/>
              </a:spcBef>
              <a:spcAft>
                <a:spcPts val="0"/>
              </a:spcAft>
              <a:buNone/>
              <a:defRPr>
                <a:solidFill>
                  <a:srgbClr val="FFFFFF"/>
                </a:solidFill>
              </a:defRPr>
            </a:lvl6pPr>
            <a:lvl7pPr lvl="6" rtl="0" algn="r">
              <a:spcBef>
                <a:spcPts val="1200"/>
              </a:spcBef>
              <a:spcAft>
                <a:spcPts val="0"/>
              </a:spcAft>
              <a:buNone/>
              <a:defRPr>
                <a:solidFill>
                  <a:srgbClr val="FFFFFF"/>
                </a:solidFill>
              </a:defRPr>
            </a:lvl7pPr>
            <a:lvl8pPr lvl="7" rtl="0" algn="r">
              <a:spcBef>
                <a:spcPts val="1200"/>
              </a:spcBef>
              <a:spcAft>
                <a:spcPts val="0"/>
              </a:spcAft>
              <a:buNone/>
              <a:defRPr>
                <a:solidFill>
                  <a:srgbClr val="FFFFFF"/>
                </a:solidFill>
              </a:defRPr>
            </a:lvl8pPr>
            <a:lvl9pPr lvl="8" rtl="0" algn="r">
              <a:spcBef>
                <a:spcPts val="1200"/>
              </a:spcBef>
              <a:spcAft>
                <a:spcPts val="1200"/>
              </a:spcAft>
              <a:buNone/>
              <a:defRPr>
                <a:solidFill>
                  <a:srgbClr val="FFFFFF"/>
                </a:solidFill>
              </a:defRPr>
            </a:lvl9pPr>
          </a:lstStyle>
          <a:p/>
        </p:txBody>
      </p:sp>
    </p:spTree>
  </p:cSld>
  <p:clrMapOvr>
    <a:masterClrMapping/>
  </p:clrMapOvr>
  <p:extLst>
    <p:ext uri="{DCECCB84-F9BA-43D5-87BE-67443E8EF086}">
      <p15:sldGuideLst>
        <p15:guide id="1" pos="5329">
          <p15:clr>
            <a:srgbClr val="FA7B17"/>
          </p15:clr>
        </p15:guide>
        <p15:guide id="2" orient="horz" pos="898">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
    <p:spTree>
      <p:nvGrpSpPr>
        <p:cNvPr id="102" name="Shape 102"/>
        <p:cNvGrpSpPr/>
        <p:nvPr/>
      </p:nvGrpSpPr>
      <p:grpSpPr>
        <a:xfrm>
          <a:off x="0" y="0"/>
          <a:ext cx="0" cy="0"/>
          <a:chOff x="0" y="0"/>
          <a:chExt cx="0" cy="0"/>
        </a:xfrm>
      </p:grpSpPr>
      <p:pic>
        <p:nvPicPr>
          <p:cNvPr id="103" name="Google Shape;103;p30"/>
          <p:cNvPicPr preferRelativeResize="0"/>
          <p:nvPr/>
        </p:nvPicPr>
        <p:blipFill rotWithShape="1">
          <a:blip r:embed="rId2">
            <a:alphaModFix/>
          </a:blip>
          <a:srcRect b="0" l="0" r="0" t="0"/>
          <a:stretch/>
        </p:blipFill>
        <p:spPr>
          <a:xfrm>
            <a:off x="-123575" y="-69225"/>
            <a:ext cx="9472072" cy="5305399"/>
          </a:xfrm>
          <a:prstGeom prst="rect">
            <a:avLst/>
          </a:prstGeom>
          <a:noFill/>
          <a:ln>
            <a:noFill/>
          </a:ln>
        </p:spPr>
      </p:pic>
      <p:sp>
        <p:nvSpPr>
          <p:cNvPr id="104" name="Google Shape;104;p30"/>
          <p:cNvSpPr txBox="1"/>
          <p:nvPr>
            <p:ph type="title"/>
          </p:nvPr>
        </p:nvSpPr>
        <p:spPr>
          <a:xfrm>
            <a:off x="4429925" y="412925"/>
            <a:ext cx="4222800" cy="25272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FFFFFF"/>
              </a:buClr>
              <a:buSzPts val="4000"/>
              <a:buFont typeface="Rajdhani"/>
              <a:buNone/>
              <a:defRPr b="1" sz="4000">
                <a:solidFill>
                  <a:srgbClr val="FFFFFF"/>
                </a:solidFill>
                <a:latin typeface="Rajdhani"/>
                <a:ea typeface="Rajdhani"/>
                <a:cs typeface="Rajdhani"/>
                <a:sym typeface="Rajdhan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3">
  <p:cSld name="CUSTOM_4">
    <p:spTree>
      <p:nvGrpSpPr>
        <p:cNvPr id="105" name="Shape 105"/>
        <p:cNvGrpSpPr/>
        <p:nvPr/>
      </p:nvGrpSpPr>
      <p:grpSpPr>
        <a:xfrm>
          <a:off x="0" y="0"/>
          <a:ext cx="0" cy="0"/>
          <a:chOff x="0" y="0"/>
          <a:chExt cx="0" cy="0"/>
        </a:xfrm>
      </p:grpSpPr>
      <p:pic>
        <p:nvPicPr>
          <p:cNvPr id="106" name="Google Shape;106;p31"/>
          <p:cNvPicPr preferRelativeResize="0"/>
          <p:nvPr/>
        </p:nvPicPr>
        <p:blipFill rotWithShape="1">
          <a:blip r:embed="rId2">
            <a:alphaModFix/>
          </a:blip>
          <a:srcRect b="-10920" l="50" r="-50" t="-19237"/>
          <a:stretch/>
        </p:blipFill>
        <p:spPr>
          <a:xfrm>
            <a:off x="-21437" y="4679282"/>
            <a:ext cx="9186872" cy="542469"/>
          </a:xfrm>
          <a:prstGeom prst="rect">
            <a:avLst/>
          </a:prstGeom>
          <a:noFill/>
          <a:ln>
            <a:noFill/>
          </a:ln>
        </p:spPr>
      </p:pic>
      <p:pic>
        <p:nvPicPr>
          <p:cNvPr id="107" name="Google Shape;107;p31"/>
          <p:cNvPicPr preferRelativeResize="0"/>
          <p:nvPr/>
        </p:nvPicPr>
        <p:blipFill>
          <a:blip r:embed="rId3">
            <a:alphaModFix/>
          </a:blip>
          <a:stretch>
            <a:fillRect/>
          </a:stretch>
        </p:blipFill>
        <p:spPr>
          <a:xfrm>
            <a:off x="0" y="0"/>
            <a:ext cx="9144001" cy="959923"/>
          </a:xfrm>
          <a:prstGeom prst="rect">
            <a:avLst/>
          </a:prstGeom>
          <a:noFill/>
          <a:ln>
            <a:noFill/>
          </a:ln>
        </p:spPr>
      </p:pic>
      <p:sp>
        <p:nvSpPr>
          <p:cNvPr id="108" name="Google Shape;108;p31"/>
          <p:cNvSpPr txBox="1"/>
          <p:nvPr>
            <p:ph type="title"/>
          </p:nvPr>
        </p:nvSpPr>
        <p:spPr>
          <a:xfrm>
            <a:off x="681675" y="950450"/>
            <a:ext cx="6038400" cy="6951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EC183F"/>
              </a:buClr>
              <a:buSzPts val="2500"/>
              <a:buFont typeface="Rajdhani"/>
              <a:buNone/>
              <a:defRPr b="1" sz="2500">
                <a:solidFill>
                  <a:srgbClr val="EC183F"/>
                </a:solidFill>
                <a:latin typeface="Rajdhani"/>
                <a:ea typeface="Rajdhani"/>
                <a:cs typeface="Rajdhani"/>
                <a:sym typeface="Rajdhan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31"/>
          <p:cNvSpPr txBox="1"/>
          <p:nvPr>
            <p:ph idx="1" type="subTitle"/>
          </p:nvPr>
        </p:nvSpPr>
        <p:spPr>
          <a:xfrm>
            <a:off x="681675" y="1943100"/>
            <a:ext cx="3892500" cy="10812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434343"/>
              </a:buClr>
              <a:buSzPts val="2000"/>
              <a:buFont typeface="Open Sans"/>
              <a:buNone/>
              <a:defRPr b="1" sz="20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31"/>
          <p:cNvSpPr txBox="1"/>
          <p:nvPr>
            <p:ph idx="2" type="subTitle"/>
          </p:nvPr>
        </p:nvSpPr>
        <p:spPr>
          <a:xfrm>
            <a:off x="698150" y="3291950"/>
            <a:ext cx="3892500" cy="6984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Clr>
                <a:srgbClr val="434343"/>
              </a:buClr>
              <a:buSzPts val="1600"/>
              <a:buFont typeface="Open Sans"/>
              <a:buNone/>
              <a:defRPr sz="16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1" name="Google Shape;111;p31"/>
          <p:cNvSpPr txBox="1"/>
          <p:nvPr/>
        </p:nvSpPr>
        <p:spPr>
          <a:xfrm>
            <a:off x="1024575" y="4863525"/>
            <a:ext cx="2187900" cy="2799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Componentes do Computador</a:t>
            </a:r>
            <a:endParaRPr sz="900">
              <a:solidFill>
                <a:srgbClr val="FFFFFF"/>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6" name="Google Shape;16;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2">
    <p:spTree>
      <p:nvGrpSpPr>
        <p:cNvPr id="112" name="Shape 112"/>
        <p:cNvGrpSpPr/>
        <p:nvPr/>
      </p:nvGrpSpPr>
      <p:grpSpPr>
        <a:xfrm>
          <a:off x="0" y="0"/>
          <a:ext cx="0" cy="0"/>
          <a:chOff x="0" y="0"/>
          <a:chExt cx="0" cy="0"/>
        </a:xfrm>
      </p:grpSpPr>
      <p:pic>
        <p:nvPicPr>
          <p:cNvPr id="113" name="Google Shape;113;p32"/>
          <p:cNvPicPr preferRelativeResize="0"/>
          <p:nvPr/>
        </p:nvPicPr>
        <p:blipFill rotWithShape="1">
          <a:blip r:embed="rId2">
            <a:alphaModFix/>
          </a:blip>
          <a:srcRect b="0" l="-130" r="129" t="-30140"/>
          <a:stretch/>
        </p:blipFill>
        <p:spPr>
          <a:xfrm>
            <a:off x="-21437" y="4655757"/>
            <a:ext cx="9186872" cy="542469"/>
          </a:xfrm>
          <a:prstGeom prst="rect">
            <a:avLst/>
          </a:prstGeom>
          <a:noFill/>
          <a:ln>
            <a:noFill/>
          </a:ln>
        </p:spPr>
      </p:pic>
      <p:sp>
        <p:nvSpPr>
          <p:cNvPr id="114" name="Google Shape;114;p32"/>
          <p:cNvSpPr txBox="1"/>
          <p:nvPr/>
        </p:nvSpPr>
        <p:spPr>
          <a:xfrm>
            <a:off x="1012800" y="4943400"/>
            <a:ext cx="2187900" cy="2055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pic>
        <p:nvPicPr>
          <p:cNvPr id="115" name="Google Shape;115;p32"/>
          <p:cNvPicPr preferRelativeResize="0"/>
          <p:nvPr/>
        </p:nvPicPr>
        <p:blipFill>
          <a:blip r:embed="rId3">
            <a:alphaModFix/>
          </a:blip>
          <a:stretch>
            <a:fillRect/>
          </a:stretch>
        </p:blipFill>
        <p:spPr>
          <a:xfrm>
            <a:off x="386100" y="546250"/>
            <a:ext cx="8453102" cy="4348852"/>
          </a:xfrm>
          <a:prstGeom prst="rect">
            <a:avLst/>
          </a:prstGeom>
          <a:noFill/>
          <a:ln>
            <a:noFill/>
          </a:ln>
        </p:spPr>
      </p:pic>
      <p:pic>
        <p:nvPicPr>
          <p:cNvPr id="116" name="Google Shape;116;p32"/>
          <p:cNvPicPr preferRelativeResize="0"/>
          <p:nvPr/>
        </p:nvPicPr>
        <p:blipFill>
          <a:blip r:embed="rId4">
            <a:alphaModFix/>
          </a:blip>
          <a:stretch>
            <a:fillRect/>
          </a:stretch>
        </p:blipFill>
        <p:spPr>
          <a:xfrm rot="3478649">
            <a:off x="696034" y="1692685"/>
            <a:ext cx="714584" cy="712028"/>
          </a:xfrm>
          <a:prstGeom prst="rect">
            <a:avLst/>
          </a:prstGeom>
          <a:noFill/>
          <a:ln>
            <a:noFill/>
          </a:ln>
        </p:spPr>
      </p:pic>
      <p:sp>
        <p:nvSpPr>
          <p:cNvPr id="117" name="Google Shape;117;p32"/>
          <p:cNvSpPr txBox="1"/>
          <p:nvPr>
            <p:ph idx="1" type="subTitle"/>
          </p:nvPr>
        </p:nvSpPr>
        <p:spPr>
          <a:xfrm>
            <a:off x="1330225" y="1591875"/>
            <a:ext cx="6157800" cy="9855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EC183F"/>
              </a:buClr>
              <a:buSzPts val="2500"/>
              <a:buFont typeface="Rajdhani"/>
              <a:buNone/>
              <a:defRPr b="1" sz="2500">
                <a:solidFill>
                  <a:srgbClr val="EC183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8" name="Google Shape;118;p32"/>
          <p:cNvSpPr txBox="1"/>
          <p:nvPr>
            <p:ph idx="2" type="subTitle"/>
          </p:nvPr>
        </p:nvSpPr>
        <p:spPr>
          <a:xfrm>
            <a:off x="886250" y="2627925"/>
            <a:ext cx="3892500" cy="10812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434343"/>
              </a:buClr>
              <a:buSzPts val="1700"/>
              <a:buFont typeface="Open Sans"/>
              <a:buNone/>
              <a:defRPr b="1" sz="17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19" name="Google Shape;119;p32"/>
          <p:cNvPicPr preferRelativeResize="0"/>
          <p:nvPr/>
        </p:nvPicPr>
        <p:blipFill>
          <a:blip r:embed="rId5">
            <a:alphaModFix/>
          </a:blip>
          <a:stretch>
            <a:fillRect/>
          </a:stretch>
        </p:blipFill>
        <p:spPr>
          <a:xfrm rot="10800000">
            <a:off x="-635575" y="241450"/>
            <a:ext cx="1294700" cy="1294700"/>
          </a:xfrm>
          <a:prstGeom prst="rect">
            <a:avLst/>
          </a:prstGeom>
          <a:noFill/>
          <a:ln>
            <a:noFill/>
          </a:ln>
        </p:spPr>
      </p:pic>
      <p:pic>
        <p:nvPicPr>
          <p:cNvPr id="120" name="Google Shape;120;p32"/>
          <p:cNvPicPr preferRelativeResize="0"/>
          <p:nvPr/>
        </p:nvPicPr>
        <p:blipFill>
          <a:blip r:embed="rId5">
            <a:alphaModFix/>
          </a:blip>
          <a:stretch>
            <a:fillRect/>
          </a:stretch>
        </p:blipFill>
        <p:spPr>
          <a:xfrm rot="10800000">
            <a:off x="8525850" y="3728500"/>
            <a:ext cx="1294700" cy="12947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
  <p:cSld name="CUSTOM_6">
    <p:spTree>
      <p:nvGrpSpPr>
        <p:cNvPr id="121" name="Shape 121"/>
        <p:cNvGrpSpPr/>
        <p:nvPr/>
      </p:nvGrpSpPr>
      <p:grpSpPr>
        <a:xfrm>
          <a:off x="0" y="0"/>
          <a:ext cx="0" cy="0"/>
          <a:chOff x="0" y="0"/>
          <a:chExt cx="0" cy="0"/>
        </a:xfrm>
      </p:grpSpPr>
      <p:sp>
        <p:nvSpPr>
          <p:cNvPr id="122" name="Google Shape;122;p33"/>
          <p:cNvSpPr/>
          <p:nvPr/>
        </p:nvSpPr>
        <p:spPr>
          <a:xfrm>
            <a:off x="-23150" y="0"/>
            <a:ext cx="9179700" cy="5156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4">
  <p:cSld name="CUSTOM_5">
    <p:spTree>
      <p:nvGrpSpPr>
        <p:cNvPr id="123" name="Shape 123"/>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1">
  <p:cSld name="CUSTOM_1">
    <p:bg>
      <p:bgPr>
        <a:blipFill>
          <a:blip r:embed="rId2">
            <a:alphaModFix/>
          </a:blip>
          <a:stretch>
            <a:fillRect/>
          </a:stretch>
        </a:blipFill>
      </p:bgPr>
    </p:bg>
    <p:spTree>
      <p:nvGrpSpPr>
        <p:cNvPr id="131" name="Shape 131"/>
        <p:cNvGrpSpPr/>
        <p:nvPr/>
      </p:nvGrpSpPr>
      <p:grpSpPr>
        <a:xfrm>
          <a:off x="0" y="0"/>
          <a:ext cx="0" cy="0"/>
          <a:chOff x="0" y="0"/>
          <a:chExt cx="0" cy="0"/>
        </a:xfrm>
      </p:grpSpPr>
      <p:sp>
        <p:nvSpPr>
          <p:cNvPr id="132" name="Google Shape;132;p36"/>
          <p:cNvSpPr txBox="1"/>
          <p:nvPr>
            <p:ph type="title"/>
          </p:nvPr>
        </p:nvSpPr>
        <p:spPr>
          <a:xfrm>
            <a:off x="4201325" y="1251125"/>
            <a:ext cx="4222800" cy="1714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5000"/>
              <a:buFont typeface="Rajdhani"/>
              <a:buNone/>
              <a:defRPr b="1" sz="5000">
                <a:solidFill>
                  <a:srgbClr val="FFFFF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2">
  <p:cSld name="CUSTOM_3">
    <p:spTree>
      <p:nvGrpSpPr>
        <p:cNvPr id="133" name="Shape 133"/>
        <p:cNvGrpSpPr/>
        <p:nvPr/>
      </p:nvGrpSpPr>
      <p:grpSpPr>
        <a:xfrm>
          <a:off x="0" y="0"/>
          <a:ext cx="0" cy="0"/>
          <a:chOff x="0" y="0"/>
          <a:chExt cx="0" cy="0"/>
        </a:xfrm>
      </p:grpSpPr>
      <p:pic>
        <p:nvPicPr>
          <p:cNvPr id="134" name="Google Shape;134;p37"/>
          <p:cNvPicPr preferRelativeResize="0"/>
          <p:nvPr/>
        </p:nvPicPr>
        <p:blipFill rotWithShape="1">
          <a:blip r:embed="rId2">
            <a:alphaModFix/>
          </a:blip>
          <a:srcRect b="0" l="0" r="0" t="0"/>
          <a:stretch/>
        </p:blipFill>
        <p:spPr>
          <a:xfrm>
            <a:off x="-123575" y="-69225"/>
            <a:ext cx="9472072" cy="5305399"/>
          </a:xfrm>
          <a:prstGeom prst="rect">
            <a:avLst/>
          </a:prstGeom>
          <a:noFill/>
          <a:ln>
            <a:noFill/>
          </a:ln>
        </p:spPr>
      </p:pic>
      <p:sp>
        <p:nvSpPr>
          <p:cNvPr id="135" name="Google Shape;135;p37"/>
          <p:cNvSpPr txBox="1"/>
          <p:nvPr>
            <p:ph type="title"/>
          </p:nvPr>
        </p:nvSpPr>
        <p:spPr>
          <a:xfrm>
            <a:off x="4429925" y="412925"/>
            <a:ext cx="4222800" cy="2527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4000"/>
              <a:buFont typeface="Rajdhani"/>
              <a:buNone/>
              <a:defRPr b="1" sz="4000">
                <a:solidFill>
                  <a:srgbClr val="FFFFF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2 1">
  <p:cSld name="CUSTOM_1_2">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38"/>
          <p:cNvSpPr txBox="1"/>
          <p:nvPr>
            <p:ph type="title"/>
          </p:nvPr>
        </p:nvSpPr>
        <p:spPr>
          <a:xfrm>
            <a:off x="5315838" y="988675"/>
            <a:ext cx="34410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
  <p:cSld name="CUSTOM_6">
    <p:spTree>
      <p:nvGrpSpPr>
        <p:cNvPr id="138" name="Shape 138"/>
        <p:cNvGrpSpPr/>
        <p:nvPr/>
      </p:nvGrpSpPr>
      <p:grpSpPr>
        <a:xfrm>
          <a:off x="0" y="0"/>
          <a:ext cx="0" cy="0"/>
          <a:chOff x="0" y="0"/>
          <a:chExt cx="0" cy="0"/>
        </a:xfrm>
      </p:grpSpPr>
      <p:sp>
        <p:nvSpPr>
          <p:cNvPr id="139" name="Google Shape;139;p39"/>
          <p:cNvSpPr/>
          <p:nvPr/>
        </p:nvSpPr>
        <p:spPr>
          <a:xfrm>
            <a:off x="-23150" y="0"/>
            <a:ext cx="9179700" cy="5156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2">
  <p:cSld name="CUSTOM_7">
    <p:bg>
      <p:bgPr>
        <a:solidFill>
          <a:srgbClr val="666666"/>
        </a:solidFill>
      </p:bgPr>
    </p:bg>
    <p:spTree>
      <p:nvGrpSpPr>
        <p:cNvPr id="140" name="Shape 140"/>
        <p:cNvGrpSpPr/>
        <p:nvPr/>
      </p:nvGrpSpPr>
      <p:grpSpPr>
        <a:xfrm>
          <a:off x="0" y="0"/>
          <a:ext cx="0" cy="0"/>
          <a:chOff x="0" y="0"/>
          <a:chExt cx="0" cy="0"/>
        </a:xfrm>
      </p:grpSpPr>
      <p:pic>
        <p:nvPicPr>
          <p:cNvPr id="141" name="Google Shape;141;p40"/>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3">
  <p:cSld name="CUSTOM_4">
    <p:spTree>
      <p:nvGrpSpPr>
        <p:cNvPr id="142" name="Shape 142"/>
        <p:cNvGrpSpPr/>
        <p:nvPr/>
      </p:nvGrpSpPr>
      <p:grpSpPr>
        <a:xfrm>
          <a:off x="0" y="0"/>
          <a:ext cx="0" cy="0"/>
          <a:chOff x="0" y="0"/>
          <a:chExt cx="0" cy="0"/>
        </a:xfrm>
      </p:grpSpPr>
      <p:pic>
        <p:nvPicPr>
          <p:cNvPr id="143" name="Google Shape;143;p41"/>
          <p:cNvPicPr preferRelativeResize="0"/>
          <p:nvPr/>
        </p:nvPicPr>
        <p:blipFill rotWithShape="1">
          <a:blip r:embed="rId2">
            <a:alphaModFix/>
          </a:blip>
          <a:srcRect b="-10920" l="50" r="-50" t="-19237"/>
          <a:stretch/>
        </p:blipFill>
        <p:spPr>
          <a:xfrm>
            <a:off x="-21437" y="4679282"/>
            <a:ext cx="9186872" cy="542469"/>
          </a:xfrm>
          <a:prstGeom prst="rect">
            <a:avLst/>
          </a:prstGeom>
          <a:noFill/>
          <a:ln>
            <a:noFill/>
          </a:ln>
        </p:spPr>
      </p:pic>
      <p:pic>
        <p:nvPicPr>
          <p:cNvPr id="144" name="Google Shape;144;p41"/>
          <p:cNvPicPr preferRelativeResize="0"/>
          <p:nvPr/>
        </p:nvPicPr>
        <p:blipFill>
          <a:blip r:embed="rId3">
            <a:alphaModFix/>
          </a:blip>
          <a:stretch>
            <a:fillRect/>
          </a:stretch>
        </p:blipFill>
        <p:spPr>
          <a:xfrm>
            <a:off x="0" y="0"/>
            <a:ext cx="9144001" cy="959923"/>
          </a:xfrm>
          <a:prstGeom prst="rect">
            <a:avLst/>
          </a:prstGeom>
          <a:noFill/>
          <a:ln>
            <a:noFill/>
          </a:ln>
        </p:spPr>
      </p:pic>
      <p:sp>
        <p:nvSpPr>
          <p:cNvPr id="145" name="Google Shape;145;p41"/>
          <p:cNvSpPr txBox="1"/>
          <p:nvPr>
            <p:ph type="title"/>
          </p:nvPr>
        </p:nvSpPr>
        <p:spPr>
          <a:xfrm>
            <a:off x="681675" y="950450"/>
            <a:ext cx="6038400" cy="695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EC183F"/>
              </a:buClr>
              <a:buSzPts val="2500"/>
              <a:buFont typeface="Rajdhani"/>
              <a:buNone/>
              <a:defRPr b="1" sz="2500">
                <a:solidFill>
                  <a:srgbClr val="EC183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41"/>
          <p:cNvSpPr txBox="1"/>
          <p:nvPr>
            <p:ph idx="1" type="subTitle"/>
          </p:nvPr>
        </p:nvSpPr>
        <p:spPr>
          <a:xfrm>
            <a:off x="681675" y="1943100"/>
            <a:ext cx="3892500" cy="1081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000"/>
              <a:buFont typeface="Open Sans"/>
              <a:buNone/>
              <a:defRPr b="1" sz="20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41"/>
          <p:cNvSpPr txBox="1"/>
          <p:nvPr>
            <p:ph idx="2" type="subTitle"/>
          </p:nvPr>
        </p:nvSpPr>
        <p:spPr>
          <a:xfrm>
            <a:off x="698150" y="3291950"/>
            <a:ext cx="3892500" cy="6984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rgbClr val="434343"/>
              </a:buClr>
              <a:buSzPts val="1600"/>
              <a:buFont typeface="Open Sans"/>
              <a:buNone/>
              <a:defRPr sz="16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41"/>
          <p:cNvSpPr txBox="1"/>
          <p:nvPr/>
        </p:nvSpPr>
        <p:spPr>
          <a:xfrm>
            <a:off x="1024575" y="4863525"/>
            <a:ext cx="2187900" cy="2799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mario">
  <p:cSld name="BLANK_1_1_1_3_1">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42"/>
          <p:cNvSpPr txBox="1"/>
          <p:nvPr/>
        </p:nvSpPr>
        <p:spPr>
          <a:xfrm>
            <a:off x="720000" y="178800"/>
            <a:ext cx="7704000" cy="10095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s" sz="3000">
                <a:solidFill>
                  <a:schemeClr val="accent4"/>
                </a:solidFill>
                <a:latin typeface="Rajdhani"/>
                <a:ea typeface="Rajdhani"/>
                <a:cs typeface="Rajdhani"/>
                <a:sym typeface="Rajdhani"/>
              </a:rPr>
              <a:t>Temario</a:t>
            </a:r>
            <a:endParaRPr/>
          </a:p>
        </p:txBody>
      </p:sp>
      <p:sp>
        <p:nvSpPr>
          <p:cNvPr id="151" name="Google Shape;151;p42"/>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9" name="Google Shape;19;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o temario">
  <p:cSld name="BLANK_1_1_1_3_2">
    <p:bg>
      <p:bgPr>
        <a:blipFill>
          <a:blip r:embed="rId2">
            <a:alphaModFix/>
          </a:blip>
          <a:stretch>
            <a:fillRect/>
          </a:stretch>
        </a:blipFill>
      </p:bgPr>
    </p:bg>
    <p:spTree>
      <p:nvGrpSpPr>
        <p:cNvPr id="152" name="Shape 152"/>
        <p:cNvGrpSpPr/>
        <p:nvPr/>
      </p:nvGrpSpPr>
      <p:grpSpPr>
        <a:xfrm>
          <a:off x="0" y="0"/>
          <a:ext cx="0" cy="0"/>
          <a:chOff x="0" y="0"/>
          <a:chExt cx="0" cy="0"/>
        </a:xfrm>
      </p:grpSpPr>
      <p:sp>
        <p:nvSpPr>
          <p:cNvPr id="153" name="Google Shape;153;p43"/>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sp>
        <p:nvSpPr>
          <p:cNvPr id="154" name="Google Shape;154;p43"/>
          <p:cNvSpPr txBox="1"/>
          <p:nvPr>
            <p:ph type="title"/>
          </p:nvPr>
        </p:nvSpPr>
        <p:spPr>
          <a:xfrm>
            <a:off x="757875" y="417050"/>
            <a:ext cx="6038400" cy="695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EC183F"/>
              </a:buClr>
              <a:buSzPts val="3000"/>
              <a:buFont typeface="Rajdhani"/>
              <a:buNone/>
              <a:defRPr b="1" sz="3000">
                <a:solidFill>
                  <a:srgbClr val="EC183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43"/>
          <p:cNvSpPr txBox="1"/>
          <p:nvPr>
            <p:ph idx="1" type="subTitle"/>
          </p:nvPr>
        </p:nvSpPr>
        <p:spPr>
          <a:xfrm>
            <a:off x="757875" y="1409700"/>
            <a:ext cx="3892500" cy="1081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500"/>
              <a:buFont typeface="Open Sans"/>
              <a:buNone/>
              <a:defRPr b="1" sz="25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43"/>
          <p:cNvSpPr txBox="1"/>
          <p:nvPr>
            <p:ph idx="2" type="subTitle"/>
          </p:nvPr>
        </p:nvSpPr>
        <p:spPr>
          <a:xfrm>
            <a:off x="774350" y="2758550"/>
            <a:ext cx="3892500" cy="6984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rgbClr val="434343"/>
              </a:buClr>
              <a:buSzPts val="1600"/>
              <a:buFont typeface="Open Sans"/>
              <a:buNone/>
              <a:defRPr sz="16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ulo ">
  <p:cSld name="BLANK_1_1_1">
    <p:bg>
      <p:bgPr>
        <a:blipFill>
          <a:blip r:embed="rId2">
            <a:alphaModFix/>
          </a:blip>
          <a:stretch>
            <a:fillRect/>
          </a:stretch>
        </a:blipFill>
      </p:bgPr>
    </p:bg>
    <p:spTree>
      <p:nvGrpSpPr>
        <p:cNvPr id="157" name="Shape 157"/>
        <p:cNvGrpSpPr/>
        <p:nvPr/>
      </p:nvGrpSpPr>
      <p:grpSpPr>
        <a:xfrm>
          <a:off x="0" y="0"/>
          <a:ext cx="0" cy="0"/>
          <a:chOff x="0" y="0"/>
          <a:chExt cx="0" cy="0"/>
        </a:xfrm>
      </p:grpSpPr>
      <p:sp>
        <p:nvSpPr>
          <p:cNvPr id="158" name="Google Shape;158;p44"/>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sp>
        <p:nvSpPr>
          <p:cNvPr id="159" name="Google Shape;159;p44"/>
          <p:cNvSpPr txBox="1"/>
          <p:nvPr>
            <p:ph idx="1" type="subTitle"/>
          </p:nvPr>
        </p:nvSpPr>
        <p:spPr>
          <a:xfrm>
            <a:off x="718100" y="251275"/>
            <a:ext cx="7707600" cy="98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500"/>
              <a:buFont typeface="Rajdhani"/>
              <a:buNone/>
              <a:defRPr b="1" sz="2500">
                <a:solidFill>
                  <a:srgbClr val="434343"/>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0" name="Google Shape;160;p44"/>
          <p:cNvSpPr txBox="1"/>
          <p:nvPr>
            <p:ph idx="2" type="subTitle"/>
          </p:nvPr>
        </p:nvSpPr>
        <p:spPr>
          <a:xfrm>
            <a:off x="774350" y="2529950"/>
            <a:ext cx="3892500" cy="698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1600"/>
              <a:buFont typeface="Open Sans"/>
              <a:buNone/>
              <a:defRPr sz="16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4">
  <p:cSld name="CUSTOM_5">
    <p:spTree>
      <p:nvGrpSpPr>
        <p:cNvPr id="161" name="Shape 16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ulo  1">
  <p:cSld name="BLANK_1_1_1_1">
    <p:bg>
      <p:bgPr>
        <a:blipFill>
          <a:blip r:embed="rId2">
            <a:alphaModFix/>
          </a:blip>
          <a:stretch>
            <a:fillRect/>
          </a:stretch>
        </a:blipFill>
      </p:bgPr>
    </p:bg>
    <p:spTree>
      <p:nvGrpSpPr>
        <p:cNvPr id="162" name="Shape 162"/>
        <p:cNvGrpSpPr/>
        <p:nvPr/>
      </p:nvGrpSpPr>
      <p:grpSpPr>
        <a:xfrm>
          <a:off x="0" y="0"/>
          <a:ext cx="0" cy="0"/>
          <a:chOff x="0" y="0"/>
          <a:chExt cx="0" cy="0"/>
        </a:xfrm>
      </p:grpSpPr>
      <p:sp>
        <p:nvSpPr>
          <p:cNvPr id="163" name="Google Shape;163;p46"/>
          <p:cNvSpPr/>
          <p:nvPr/>
        </p:nvSpPr>
        <p:spPr>
          <a:xfrm>
            <a:off x="-27075" y="-108275"/>
            <a:ext cx="9171000" cy="4971900"/>
          </a:xfrm>
          <a:prstGeom prst="rect">
            <a:avLst/>
          </a:prstGeom>
          <a:solidFill>
            <a:srgbClr val="E6E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6"/>
          <p:cNvSpPr/>
          <p:nvPr/>
        </p:nvSpPr>
        <p:spPr>
          <a:xfrm>
            <a:off x="848800" y="1012350"/>
            <a:ext cx="7322400" cy="351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6"/>
          <p:cNvSpPr/>
          <p:nvPr/>
        </p:nvSpPr>
        <p:spPr>
          <a:xfrm>
            <a:off x="848800" y="777175"/>
            <a:ext cx="7322400" cy="3990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46"/>
          <p:cNvPicPr preferRelativeResize="0"/>
          <p:nvPr/>
        </p:nvPicPr>
        <p:blipFill>
          <a:blip r:embed="rId3">
            <a:alphaModFix/>
          </a:blip>
          <a:stretch>
            <a:fillRect/>
          </a:stretch>
        </p:blipFill>
        <p:spPr>
          <a:xfrm rot="7199997">
            <a:off x="390682" y="1134983"/>
            <a:ext cx="1329983" cy="1329983"/>
          </a:xfrm>
          <a:prstGeom prst="rect">
            <a:avLst/>
          </a:prstGeom>
          <a:noFill/>
          <a:ln>
            <a:noFill/>
          </a:ln>
        </p:spPr>
      </p:pic>
      <p:sp>
        <p:nvSpPr>
          <p:cNvPr id="167" name="Google Shape;167;p46"/>
          <p:cNvSpPr/>
          <p:nvPr/>
        </p:nvSpPr>
        <p:spPr>
          <a:xfrm>
            <a:off x="1038650" y="912150"/>
            <a:ext cx="126600" cy="126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6"/>
          <p:cNvSpPr/>
          <p:nvPr/>
        </p:nvSpPr>
        <p:spPr>
          <a:xfrm>
            <a:off x="1267250" y="912150"/>
            <a:ext cx="126600" cy="126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6"/>
          <p:cNvSpPr/>
          <p:nvPr/>
        </p:nvSpPr>
        <p:spPr>
          <a:xfrm>
            <a:off x="1495850" y="912150"/>
            <a:ext cx="126600" cy="126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6"/>
          <p:cNvSpPr txBox="1"/>
          <p:nvPr/>
        </p:nvSpPr>
        <p:spPr>
          <a:xfrm>
            <a:off x="327007" y="4935725"/>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sp>
        <p:nvSpPr>
          <p:cNvPr id="171" name="Google Shape;171;p46"/>
          <p:cNvSpPr txBox="1"/>
          <p:nvPr>
            <p:ph idx="1" type="subTitle"/>
          </p:nvPr>
        </p:nvSpPr>
        <p:spPr>
          <a:xfrm>
            <a:off x="1787425" y="1287075"/>
            <a:ext cx="6157800" cy="98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EC183F"/>
              </a:buClr>
              <a:buSzPts val="3000"/>
              <a:buFont typeface="Rajdhani"/>
              <a:buNone/>
              <a:defRPr b="1" sz="3000">
                <a:solidFill>
                  <a:srgbClr val="EC183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2" name="Google Shape;172;p46"/>
          <p:cNvSpPr txBox="1"/>
          <p:nvPr>
            <p:ph idx="2" type="subTitle"/>
          </p:nvPr>
        </p:nvSpPr>
        <p:spPr>
          <a:xfrm>
            <a:off x="1038650" y="2399325"/>
            <a:ext cx="3892500" cy="1081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000"/>
              <a:buFont typeface="Open Sans"/>
              <a:buNone/>
              <a:defRPr b="1" sz="20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2">
    <p:spTree>
      <p:nvGrpSpPr>
        <p:cNvPr id="173" name="Shape 173"/>
        <p:cNvGrpSpPr/>
        <p:nvPr/>
      </p:nvGrpSpPr>
      <p:grpSpPr>
        <a:xfrm>
          <a:off x="0" y="0"/>
          <a:ext cx="0" cy="0"/>
          <a:chOff x="0" y="0"/>
          <a:chExt cx="0" cy="0"/>
        </a:xfrm>
      </p:grpSpPr>
      <p:pic>
        <p:nvPicPr>
          <p:cNvPr id="174" name="Google Shape;174;p47"/>
          <p:cNvPicPr preferRelativeResize="0"/>
          <p:nvPr/>
        </p:nvPicPr>
        <p:blipFill rotWithShape="1">
          <a:blip r:embed="rId2">
            <a:alphaModFix/>
          </a:blip>
          <a:srcRect b="0" l="-130" r="129" t="-30140"/>
          <a:stretch/>
        </p:blipFill>
        <p:spPr>
          <a:xfrm>
            <a:off x="-21437" y="4655757"/>
            <a:ext cx="9186872" cy="542469"/>
          </a:xfrm>
          <a:prstGeom prst="rect">
            <a:avLst/>
          </a:prstGeom>
          <a:noFill/>
          <a:ln>
            <a:noFill/>
          </a:ln>
        </p:spPr>
      </p:pic>
      <p:sp>
        <p:nvSpPr>
          <p:cNvPr id="175" name="Google Shape;175;p47"/>
          <p:cNvSpPr txBox="1"/>
          <p:nvPr/>
        </p:nvSpPr>
        <p:spPr>
          <a:xfrm>
            <a:off x="1012800" y="4943400"/>
            <a:ext cx="2187900" cy="2055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Modificar zócalo</a:t>
            </a:r>
            <a:endParaRPr sz="900">
              <a:solidFill>
                <a:srgbClr val="FFFFFF"/>
              </a:solidFill>
              <a:latin typeface="Open Sans"/>
              <a:ea typeface="Open Sans"/>
              <a:cs typeface="Open Sans"/>
              <a:sym typeface="Open Sans"/>
            </a:endParaRPr>
          </a:p>
        </p:txBody>
      </p:sp>
      <p:pic>
        <p:nvPicPr>
          <p:cNvPr id="176" name="Google Shape;176;p47"/>
          <p:cNvPicPr preferRelativeResize="0"/>
          <p:nvPr/>
        </p:nvPicPr>
        <p:blipFill>
          <a:blip r:embed="rId3">
            <a:alphaModFix/>
          </a:blip>
          <a:stretch>
            <a:fillRect/>
          </a:stretch>
        </p:blipFill>
        <p:spPr>
          <a:xfrm>
            <a:off x="386100" y="546250"/>
            <a:ext cx="8453102" cy="4348852"/>
          </a:xfrm>
          <a:prstGeom prst="rect">
            <a:avLst/>
          </a:prstGeom>
          <a:noFill/>
          <a:ln>
            <a:noFill/>
          </a:ln>
        </p:spPr>
      </p:pic>
      <p:pic>
        <p:nvPicPr>
          <p:cNvPr id="177" name="Google Shape;177;p47"/>
          <p:cNvPicPr preferRelativeResize="0"/>
          <p:nvPr/>
        </p:nvPicPr>
        <p:blipFill>
          <a:blip r:embed="rId4">
            <a:alphaModFix/>
          </a:blip>
          <a:stretch>
            <a:fillRect/>
          </a:stretch>
        </p:blipFill>
        <p:spPr>
          <a:xfrm rot="3478649">
            <a:off x="696034" y="1692685"/>
            <a:ext cx="714584" cy="712028"/>
          </a:xfrm>
          <a:prstGeom prst="rect">
            <a:avLst/>
          </a:prstGeom>
          <a:noFill/>
          <a:ln>
            <a:noFill/>
          </a:ln>
        </p:spPr>
      </p:pic>
      <p:sp>
        <p:nvSpPr>
          <p:cNvPr id="178" name="Google Shape;178;p47"/>
          <p:cNvSpPr txBox="1"/>
          <p:nvPr>
            <p:ph idx="1" type="subTitle"/>
          </p:nvPr>
        </p:nvSpPr>
        <p:spPr>
          <a:xfrm>
            <a:off x="1330225" y="1591875"/>
            <a:ext cx="6157800" cy="98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EC183F"/>
              </a:buClr>
              <a:buSzPts val="2500"/>
              <a:buFont typeface="Rajdhani"/>
              <a:buNone/>
              <a:defRPr b="1" sz="2500">
                <a:solidFill>
                  <a:srgbClr val="EC183F"/>
                </a:solidFill>
                <a:latin typeface="Rajdhani"/>
                <a:ea typeface="Rajdhani"/>
                <a:cs typeface="Rajdhani"/>
                <a:sym typeface="Rajdhan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9" name="Google Shape;179;p47"/>
          <p:cNvSpPr txBox="1"/>
          <p:nvPr>
            <p:ph idx="2" type="subTitle"/>
          </p:nvPr>
        </p:nvSpPr>
        <p:spPr>
          <a:xfrm>
            <a:off x="886250" y="2627925"/>
            <a:ext cx="3892500" cy="1081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1700"/>
              <a:buFont typeface="Open Sans"/>
              <a:buNone/>
              <a:defRPr b="1" sz="1700">
                <a:solidFill>
                  <a:srgbClr val="434343"/>
                </a:solidFill>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80" name="Google Shape;180;p47"/>
          <p:cNvPicPr preferRelativeResize="0"/>
          <p:nvPr/>
        </p:nvPicPr>
        <p:blipFill>
          <a:blip r:embed="rId5">
            <a:alphaModFix/>
          </a:blip>
          <a:stretch>
            <a:fillRect/>
          </a:stretch>
        </p:blipFill>
        <p:spPr>
          <a:xfrm rot="10800000">
            <a:off x="-635575" y="241450"/>
            <a:ext cx="1294700" cy="1294700"/>
          </a:xfrm>
          <a:prstGeom prst="rect">
            <a:avLst/>
          </a:prstGeom>
          <a:noFill/>
          <a:ln>
            <a:noFill/>
          </a:ln>
        </p:spPr>
      </p:pic>
      <p:pic>
        <p:nvPicPr>
          <p:cNvPr id="181" name="Google Shape;181;p47"/>
          <p:cNvPicPr preferRelativeResize="0"/>
          <p:nvPr/>
        </p:nvPicPr>
        <p:blipFill>
          <a:blip r:embed="rId5">
            <a:alphaModFix/>
          </a:blip>
          <a:stretch>
            <a:fillRect/>
          </a:stretch>
        </p:blipFill>
        <p:spPr>
          <a:xfrm rot="10800000">
            <a:off x="8525850" y="3728500"/>
            <a:ext cx="1294700" cy="1294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5" name="Google Shape;25;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1" name="Google Shape;31;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5" Type="http://schemas.openxmlformats.org/officeDocument/2006/relationships/slideLayout" Target="../slideLayouts/slideLayout18.xml"/><Relationship Id="rId19" Type="http://schemas.openxmlformats.org/officeDocument/2006/relationships/slideLayout" Target="../slideLayouts/slideLayout32.xml"/><Relationship Id="rId6" Type="http://schemas.openxmlformats.org/officeDocument/2006/relationships/slideLayout" Target="../slideLayouts/slideLayout19.xml"/><Relationship Id="rId18" Type="http://schemas.openxmlformats.org/officeDocument/2006/relationships/slideLayout" Target="../slideLayouts/slideLayout31.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theme" Target="../theme/theme3.xml"/><Relationship Id="rId12" Type="http://schemas.openxmlformats.org/officeDocument/2006/relationships/slideLayout" Target="../slideLayouts/slideLayout44.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Componentes de la computadora</a:t>
            </a:r>
            <a:endParaRPr sz="900">
              <a:solidFill>
                <a:srgbClr val="FFFFFF"/>
              </a:solidFill>
              <a:latin typeface="Open Sans"/>
              <a:ea typeface="Open Sans"/>
              <a:cs typeface="Open Sans"/>
              <a:sym typeface="Open Sans"/>
            </a:endParaRPr>
          </a:p>
        </p:txBody>
      </p:sp>
      <p:pic>
        <p:nvPicPr>
          <p:cNvPr id="8" name="Google Shape;8;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5" name="Shape 45"/>
        <p:cNvGrpSpPr/>
        <p:nvPr/>
      </p:nvGrpSpPr>
      <p:grpSpPr>
        <a:xfrm>
          <a:off x="0" y="0"/>
          <a:ext cx="0" cy="0"/>
          <a:chOff x="0" y="0"/>
          <a:chExt cx="0" cy="0"/>
        </a:xfrm>
      </p:grpSpPr>
      <p:sp>
        <p:nvSpPr>
          <p:cNvPr id="46" name="Google Shape;4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7" name="Google Shape;4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48" name="Google Shape;4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35"/>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rtl="0" algn="r">
              <a:spcBef>
                <a:spcPts val="0"/>
              </a:spcBef>
              <a:spcAft>
                <a:spcPts val="0"/>
              </a:spcAft>
              <a:buNone/>
            </a:pPr>
            <a:fld id="{00000000-1234-1234-1234-123412341234}" type="slidenum">
              <a:rPr lang="es" sz="1000">
                <a:solidFill>
                  <a:srgbClr val="888888"/>
                </a:solidFill>
                <a:latin typeface="Open Sans"/>
                <a:ea typeface="Open Sans"/>
                <a:cs typeface="Open Sans"/>
                <a:sym typeface="Open Sans"/>
              </a:rPr>
              <a:t>‹#›</a:t>
            </a:fld>
            <a:endParaRPr sz="1000">
              <a:solidFill>
                <a:srgbClr val="888888"/>
              </a:solidFill>
              <a:latin typeface="Open Sans"/>
              <a:ea typeface="Open Sans"/>
              <a:cs typeface="Open Sans"/>
              <a:sym typeface="Open Sans"/>
            </a:endParaRPr>
          </a:p>
        </p:txBody>
      </p:sp>
      <p:cxnSp>
        <p:nvCxnSpPr>
          <p:cNvPr id="126" name="Google Shape;126;p35"/>
          <p:cNvCxnSpPr/>
          <p:nvPr/>
        </p:nvCxnSpPr>
        <p:spPr>
          <a:xfrm>
            <a:off x="719925"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127" name="Google Shape;127;p35"/>
          <p:cNvCxnSpPr/>
          <p:nvPr/>
        </p:nvCxnSpPr>
        <p:spPr>
          <a:xfrm>
            <a:off x="8419950"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128" name="Google Shape;128;p35"/>
          <p:cNvCxnSpPr/>
          <p:nvPr/>
        </p:nvCxnSpPr>
        <p:spPr>
          <a:xfrm flipH="1" rot="10800000">
            <a:off x="-15600" y="101367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129" name="Google Shape;129;p35"/>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130" name="Google Shape;130;p35"/>
          <p:cNvCxnSpPr/>
          <p:nvPr/>
        </p:nvCxnSpPr>
        <p:spPr>
          <a:xfrm flipH="1" rot="10800000">
            <a:off x="-15600" y="1318475"/>
            <a:ext cx="9175200" cy="5400"/>
          </a:xfrm>
          <a:prstGeom prst="straightConnector1">
            <a:avLst/>
          </a:prstGeom>
          <a:noFill/>
          <a:ln cap="flat" cmpd="sng" w="9525">
            <a:solidFill>
              <a:srgbClr val="FCD8D6"/>
            </a:solidFill>
            <a:prstDash val="dot"/>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orient="horz" pos="741">
          <p15:clr>
            <a:srgbClr val="EA4335"/>
          </p15:clr>
        </p15:guide>
        <p15:guide id="3" orient="horz" pos="3064">
          <p15:clr>
            <a:srgbClr val="EA4335"/>
          </p15:clr>
        </p15:guide>
        <p15:guide id="4" pos="5306">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5.png"/><Relationship Id="rId6" Type="http://schemas.openxmlformats.org/officeDocument/2006/relationships/image" Target="../media/image32.png"/><Relationship Id="rId7" Type="http://schemas.openxmlformats.org/officeDocument/2006/relationships/image" Target="../media/image31.png"/><Relationship Id="rId8"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0" Type="http://schemas.openxmlformats.org/officeDocument/2006/relationships/image" Target="../media/image27.png"/><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23.png"/><Relationship Id="rId9"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19.png"/><Relationship Id="rId7" Type="http://schemas.openxmlformats.org/officeDocument/2006/relationships/image" Target="../media/image25.png"/><Relationship Id="rId8"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8"/>
          <p:cNvSpPr txBox="1"/>
          <p:nvPr>
            <p:ph type="title"/>
          </p:nvPr>
        </p:nvSpPr>
        <p:spPr>
          <a:xfrm>
            <a:off x="4429925" y="412925"/>
            <a:ext cx="4222800" cy="252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Componentes do computador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7"/>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Dispositivos de Armazenamento Secundário</a:t>
            </a:r>
            <a:endParaRPr b="1" sz="3000">
              <a:solidFill>
                <a:srgbClr val="3F3F3F"/>
              </a:solidFill>
              <a:latin typeface="Rajdhani"/>
              <a:ea typeface="Rajdhani"/>
              <a:cs typeface="Rajdhani"/>
              <a:sym typeface="Rajdhani"/>
            </a:endParaRPr>
          </a:p>
        </p:txBody>
      </p:sp>
      <p:sp>
        <p:nvSpPr>
          <p:cNvPr id="291" name="Google Shape;291;p57"/>
          <p:cNvSpPr txBox="1"/>
          <p:nvPr/>
        </p:nvSpPr>
        <p:spPr>
          <a:xfrm>
            <a:off x="3373700" y="1809375"/>
            <a:ext cx="4595700" cy="23463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3F3F3F"/>
                </a:solidFill>
                <a:latin typeface="Open Sans"/>
                <a:ea typeface="Open Sans"/>
                <a:cs typeface="Open Sans"/>
                <a:sym typeface="Open Sans"/>
              </a:rPr>
              <a:t>Armazena </a:t>
            </a:r>
            <a:r>
              <a:rPr lang="es" sz="1600">
                <a:solidFill>
                  <a:srgbClr val="3F3F3F"/>
                </a:solidFill>
                <a:latin typeface="Open Sans"/>
                <a:ea typeface="Open Sans"/>
                <a:cs typeface="Open Sans"/>
                <a:sym typeface="Open Sans"/>
              </a:rPr>
              <a:t>dados de modo permanente. É a informação que o computador não necessita de maneira imediata para seu funcionamento. Pode armazenar arquivos de todo tipo, como documentos, imagens, vídeos, áudios, etc. O dispositivo de armazenamento secundário interno é o disco rígido, mais conhecido como </a:t>
            </a:r>
            <a:r>
              <a:rPr i="1" lang="es" sz="1600">
                <a:solidFill>
                  <a:srgbClr val="3F3F3F"/>
                </a:solidFill>
                <a:latin typeface="Open Sans"/>
                <a:ea typeface="Open Sans"/>
                <a:cs typeface="Open Sans"/>
                <a:sym typeface="Open Sans"/>
              </a:rPr>
              <a:t>HD</a:t>
            </a:r>
            <a:r>
              <a:rPr lang="es" sz="1600">
                <a:solidFill>
                  <a:srgbClr val="3F3F3F"/>
                </a:solidFill>
                <a:latin typeface="Open Sans"/>
                <a:ea typeface="Open Sans"/>
                <a:cs typeface="Open Sans"/>
                <a:sym typeface="Open Sans"/>
              </a:rPr>
              <a:t> (</a:t>
            </a:r>
            <a:r>
              <a:rPr i="1" lang="es" sz="1600">
                <a:solidFill>
                  <a:srgbClr val="3F3F3F"/>
                </a:solidFill>
                <a:latin typeface="Open Sans"/>
                <a:ea typeface="Open Sans"/>
                <a:cs typeface="Open Sans"/>
                <a:sym typeface="Open Sans"/>
              </a:rPr>
              <a:t>Hard Disk</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p:txBody>
      </p:sp>
      <p:pic>
        <p:nvPicPr>
          <p:cNvPr id="292" name="Google Shape;292;p57"/>
          <p:cNvPicPr preferRelativeResize="0"/>
          <p:nvPr/>
        </p:nvPicPr>
        <p:blipFill>
          <a:blip r:embed="rId3">
            <a:alphaModFix/>
          </a:blip>
          <a:stretch>
            <a:fillRect/>
          </a:stretch>
        </p:blipFill>
        <p:spPr>
          <a:xfrm>
            <a:off x="775925" y="1801200"/>
            <a:ext cx="2476500" cy="183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lang="es" sz="3700">
                <a:solidFill>
                  <a:srgbClr val="FFFFFF"/>
                </a:solidFill>
                <a:latin typeface="Rajdhani"/>
                <a:ea typeface="Rajdhani"/>
                <a:cs typeface="Rajdhani"/>
                <a:sym typeface="Rajdhani"/>
              </a:rPr>
              <a:t>Componentes externos</a:t>
            </a:r>
            <a:endParaRPr b="1" sz="3700">
              <a:solidFill>
                <a:srgbClr val="FFFFFF"/>
              </a:solidFill>
              <a:latin typeface="Rajdhani"/>
              <a:ea typeface="Rajdhani"/>
              <a:cs typeface="Rajdhani"/>
              <a:sym typeface="Rajdhani"/>
            </a:endParaRPr>
          </a:p>
        </p:txBody>
      </p:sp>
      <p:sp>
        <p:nvSpPr>
          <p:cNvPr id="299" name="Google Shape;299;p5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lang="es" sz="6000">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300" name="Google Shape;300;p58"/>
          <p:cNvSpPr/>
          <p:nvPr/>
        </p:nvSpPr>
        <p:spPr>
          <a:xfrm>
            <a:off x="3438450" y="2141125"/>
            <a:ext cx="18600" cy="1086300"/>
          </a:xfrm>
          <a:prstGeom prst="rect">
            <a:avLst/>
          </a:prstGeom>
          <a:solidFill>
            <a:srgbClr val="FF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9"/>
          <p:cNvSpPr txBox="1"/>
          <p:nvPr/>
        </p:nvSpPr>
        <p:spPr>
          <a:xfrm>
            <a:off x="1006375" y="1635500"/>
            <a:ext cx="5529000" cy="2829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s" sz="2400">
                <a:latin typeface="Open Sans"/>
                <a:ea typeface="Open Sans"/>
                <a:cs typeface="Open Sans"/>
                <a:sym typeface="Open Sans"/>
              </a:rPr>
              <a:t>O</a:t>
            </a:r>
            <a:r>
              <a:rPr lang="es" sz="2400">
                <a:latin typeface="Open Sans"/>
                <a:ea typeface="Open Sans"/>
                <a:cs typeface="Open Sans"/>
                <a:sym typeface="Open Sans"/>
              </a:rPr>
              <a:t>s </a:t>
            </a:r>
            <a:r>
              <a:rPr b="1" lang="es" sz="2400">
                <a:latin typeface="Open Sans"/>
                <a:ea typeface="Open Sans"/>
                <a:cs typeface="Open Sans"/>
                <a:sym typeface="Open Sans"/>
              </a:rPr>
              <a:t>componentes externos</a:t>
            </a:r>
            <a:r>
              <a:rPr lang="es" sz="2400">
                <a:latin typeface="Open Sans"/>
                <a:ea typeface="Open Sans"/>
                <a:cs typeface="Open Sans"/>
                <a:sym typeface="Open Sans"/>
              </a:rPr>
              <a:t> de um computador são todos aqueles dispositivos que podem ser conectados ao computador, mas não são imprescindíveis para o seu funcionamento.</a:t>
            </a:r>
            <a:endParaRPr sz="2400">
              <a:latin typeface="Open Sans"/>
              <a:ea typeface="Open Sans"/>
              <a:cs typeface="Open Sans"/>
              <a:sym typeface="Open Sans"/>
            </a:endParaRPr>
          </a:p>
        </p:txBody>
      </p:sp>
      <p:sp>
        <p:nvSpPr>
          <p:cNvPr id="307" name="Google Shape;307;p59"/>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EC18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latin typeface="Calibri"/>
              <a:ea typeface="Calibri"/>
              <a:cs typeface="Calibri"/>
              <a:sym typeface="Calibri"/>
            </a:endParaRPr>
          </a:p>
        </p:txBody>
      </p:sp>
      <p:grpSp>
        <p:nvGrpSpPr>
          <p:cNvPr id="308" name="Google Shape;308;p59"/>
          <p:cNvGrpSpPr/>
          <p:nvPr/>
        </p:nvGrpSpPr>
        <p:grpSpPr>
          <a:xfrm>
            <a:off x="1006368" y="1187998"/>
            <a:ext cx="344969" cy="308595"/>
            <a:chOff x="3016921" y="2408750"/>
            <a:chExt cx="793216" cy="709740"/>
          </a:xfrm>
        </p:grpSpPr>
        <p:sp>
          <p:nvSpPr>
            <p:cNvPr id="309" name="Google Shape;309;p59"/>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9"/>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59"/>
          <p:cNvGrpSpPr/>
          <p:nvPr/>
        </p:nvGrpSpPr>
        <p:grpSpPr>
          <a:xfrm rot="10800000">
            <a:off x="6601618" y="4076198"/>
            <a:ext cx="344969" cy="308595"/>
            <a:chOff x="2965350" y="2408750"/>
            <a:chExt cx="793216" cy="709740"/>
          </a:xfrm>
        </p:grpSpPr>
        <p:sp>
          <p:nvSpPr>
            <p:cNvPr id="312" name="Google Shape;312;p59"/>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9"/>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0"/>
          <p:cNvSpPr txBox="1"/>
          <p:nvPr/>
        </p:nvSpPr>
        <p:spPr>
          <a:xfrm>
            <a:off x="778827" y="2270707"/>
            <a:ext cx="5460600" cy="23799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500">
                <a:solidFill>
                  <a:srgbClr val="3F3F3F"/>
                </a:solidFill>
                <a:latin typeface="Open Sans"/>
                <a:ea typeface="Open Sans"/>
                <a:cs typeface="Open Sans"/>
                <a:sym typeface="Open Sans"/>
              </a:rPr>
              <a:t>Podem ser:</a:t>
            </a:r>
            <a:endParaRPr sz="1500">
              <a:solidFill>
                <a:srgbClr val="3F3F3F"/>
              </a:solidFill>
              <a:latin typeface="Open Sans"/>
              <a:ea typeface="Open Sans"/>
              <a:cs typeface="Open Sans"/>
              <a:sym typeface="Open Sans"/>
            </a:endParaRPr>
          </a:p>
          <a:p>
            <a:pPr indent="-323850" lvl="0" marL="457200" rtl="0" algn="l">
              <a:spcBef>
                <a:spcPts val="600"/>
              </a:spcBef>
              <a:spcAft>
                <a:spcPts val="0"/>
              </a:spcAft>
              <a:buClr>
                <a:srgbClr val="EC183F"/>
              </a:buClr>
              <a:buSzPts val="1500"/>
              <a:buFont typeface="Open Sans"/>
              <a:buChar char="●"/>
            </a:pPr>
            <a:r>
              <a:rPr b="1" lang="es" sz="1500">
                <a:solidFill>
                  <a:srgbClr val="3F3F3F"/>
                </a:solidFill>
                <a:latin typeface="Open Sans"/>
                <a:ea typeface="Open Sans"/>
                <a:cs typeface="Open Sans"/>
                <a:sym typeface="Open Sans"/>
              </a:rPr>
              <a:t>De entrada:</a:t>
            </a:r>
            <a:r>
              <a:rPr lang="es" sz="1500">
                <a:solidFill>
                  <a:srgbClr val="3F3F3F"/>
                </a:solidFill>
                <a:latin typeface="Open Sans"/>
                <a:ea typeface="Open Sans"/>
                <a:cs typeface="Open Sans"/>
                <a:sym typeface="Open Sans"/>
              </a:rPr>
              <a:t> introduzem dados ao computador.</a:t>
            </a:r>
            <a:endParaRPr sz="1500">
              <a:solidFill>
                <a:srgbClr val="3F3F3F"/>
              </a:solidFill>
              <a:latin typeface="Open Sans"/>
              <a:ea typeface="Open Sans"/>
              <a:cs typeface="Open Sans"/>
              <a:sym typeface="Open Sans"/>
            </a:endParaRPr>
          </a:p>
          <a:p>
            <a:pPr indent="-323850" lvl="0" marL="457200" rtl="0" algn="l">
              <a:spcBef>
                <a:spcPts val="0"/>
              </a:spcBef>
              <a:spcAft>
                <a:spcPts val="0"/>
              </a:spcAft>
              <a:buClr>
                <a:srgbClr val="EC183F"/>
              </a:buClr>
              <a:buSzPts val="1500"/>
              <a:buFont typeface="Open Sans"/>
              <a:buChar char="●"/>
            </a:pPr>
            <a:r>
              <a:rPr b="1" lang="es" sz="1500">
                <a:solidFill>
                  <a:srgbClr val="3F3F3F"/>
                </a:solidFill>
                <a:latin typeface="Open Sans"/>
                <a:ea typeface="Open Sans"/>
                <a:cs typeface="Open Sans"/>
                <a:sym typeface="Open Sans"/>
              </a:rPr>
              <a:t>De saída:</a:t>
            </a:r>
            <a:r>
              <a:rPr lang="es" sz="1500">
                <a:solidFill>
                  <a:srgbClr val="3F3F3F"/>
                </a:solidFill>
                <a:latin typeface="Open Sans"/>
                <a:ea typeface="Open Sans"/>
                <a:cs typeface="Open Sans"/>
                <a:sym typeface="Open Sans"/>
              </a:rPr>
              <a:t> extraem dados do computador.</a:t>
            </a:r>
            <a:endParaRPr sz="1500">
              <a:solidFill>
                <a:srgbClr val="3F3F3F"/>
              </a:solidFill>
              <a:latin typeface="Open Sans"/>
              <a:ea typeface="Open Sans"/>
              <a:cs typeface="Open Sans"/>
              <a:sym typeface="Open Sans"/>
            </a:endParaRPr>
          </a:p>
          <a:p>
            <a:pPr indent="-323850" lvl="0" marL="457200" rtl="0" algn="l">
              <a:spcBef>
                <a:spcPts val="0"/>
              </a:spcBef>
              <a:spcAft>
                <a:spcPts val="0"/>
              </a:spcAft>
              <a:buClr>
                <a:srgbClr val="EC183F"/>
              </a:buClr>
              <a:buSzPts val="1500"/>
              <a:buFont typeface="Open Sans"/>
              <a:buChar char="●"/>
            </a:pPr>
            <a:r>
              <a:rPr b="1" lang="es" sz="1500">
                <a:solidFill>
                  <a:srgbClr val="3F3F3F"/>
                </a:solidFill>
                <a:latin typeface="Open Sans"/>
                <a:ea typeface="Open Sans"/>
                <a:cs typeface="Open Sans"/>
                <a:sym typeface="Open Sans"/>
              </a:rPr>
              <a:t>Mistos:</a:t>
            </a:r>
            <a:r>
              <a:rPr lang="es" sz="1500">
                <a:solidFill>
                  <a:srgbClr val="3F3F3F"/>
                </a:solidFill>
                <a:latin typeface="Open Sans"/>
                <a:ea typeface="Open Sans"/>
                <a:cs typeface="Open Sans"/>
                <a:sym typeface="Open Sans"/>
              </a:rPr>
              <a:t> exercem ambas as funções.</a:t>
            </a:r>
            <a:endParaRPr sz="1500">
              <a:solidFill>
                <a:srgbClr val="3F3F3F"/>
              </a:solidFill>
              <a:latin typeface="Open Sans"/>
              <a:ea typeface="Open Sans"/>
              <a:cs typeface="Open Sans"/>
              <a:sym typeface="Open Sans"/>
            </a:endParaRPr>
          </a:p>
          <a:p>
            <a:pPr indent="-323850" lvl="0" marL="457200" rtl="0" algn="l">
              <a:spcBef>
                <a:spcPts val="0"/>
              </a:spcBef>
              <a:spcAft>
                <a:spcPts val="0"/>
              </a:spcAft>
              <a:buClr>
                <a:srgbClr val="EC183F"/>
              </a:buClr>
              <a:buSzPts val="1500"/>
              <a:buFont typeface="Open Sans"/>
              <a:buChar char="●"/>
            </a:pPr>
            <a:r>
              <a:rPr b="1" lang="es" sz="1500">
                <a:solidFill>
                  <a:srgbClr val="3F3F3F"/>
                </a:solidFill>
                <a:latin typeface="Open Sans"/>
                <a:ea typeface="Open Sans"/>
                <a:cs typeface="Open Sans"/>
                <a:sym typeface="Open Sans"/>
              </a:rPr>
              <a:t>De armazenamento:</a:t>
            </a:r>
            <a:r>
              <a:rPr lang="es" sz="1500">
                <a:solidFill>
                  <a:srgbClr val="3F3F3F"/>
                </a:solidFill>
                <a:latin typeface="Open Sans"/>
                <a:ea typeface="Open Sans"/>
                <a:cs typeface="Open Sans"/>
                <a:sym typeface="Open Sans"/>
              </a:rPr>
              <a:t> permitem armazenamento permanente de dados.</a:t>
            </a:r>
            <a:endParaRPr sz="1500">
              <a:solidFill>
                <a:srgbClr val="3F3F3F"/>
              </a:solidFill>
              <a:latin typeface="Open Sans"/>
              <a:ea typeface="Open Sans"/>
              <a:cs typeface="Open Sans"/>
              <a:sym typeface="Open Sans"/>
            </a:endParaRPr>
          </a:p>
          <a:p>
            <a:pPr indent="-323850" lvl="0" marL="457200" rtl="0" algn="l">
              <a:spcBef>
                <a:spcPts val="0"/>
              </a:spcBef>
              <a:spcAft>
                <a:spcPts val="0"/>
              </a:spcAft>
              <a:buClr>
                <a:srgbClr val="EC183F"/>
              </a:buClr>
              <a:buSzPts val="1500"/>
              <a:buFont typeface="Open Sans"/>
              <a:buChar char="●"/>
            </a:pPr>
            <a:r>
              <a:rPr b="1" lang="es" sz="1500">
                <a:solidFill>
                  <a:srgbClr val="3F3F3F"/>
                </a:solidFill>
                <a:latin typeface="Open Sans"/>
                <a:ea typeface="Open Sans"/>
                <a:cs typeface="Open Sans"/>
                <a:sym typeface="Open Sans"/>
              </a:rPr>
              <a:t>De comunicação:</a:t>
            </a:r>
            <a:r>
              <a:rPr lang="es" sz="1500">
                <a:solidFill>
                  <a:srgbClr val="3F3F3F"/>
                </a:solidFill>
                <a:latin typeface="Open Sans"/>
                <a:ea typeface="Open Sans"/>
                <a:cs typeface="Open Sans"/>
                <a:sym typeface="Open Sans"/>
              </a:rPr>
              <a:t> permitem a conexão entre computadores.</a:t>
            </a:r>
            <a:endParaRPr sz="1500">
              <a:solidFill>
                <a:srgbClr val="3F3F3F"/>
              </a:solidFill>
              <a:latin typeface="Open Sans"/>
              <a:ea typeface="Open Sans"/>
              <a:cs typeface="Open Sans"/>
              <a:sym typeface="Open Sans"/>
            </a:endParaRPr>
          </a:p>
        </p:txBody>
      </p:sp>
      <p:pic>
        <p:nvPicPr>
          <p:cNvPr id="320" name="Google Shape;320;p60"/>
          <p:cNvPicPr preferRelativeResize="0"/>
          <p:nvPr/>
        </p:nvPicPr>
        <p:blipFill>
          <a:blip r:embed="rId3">
            <a:alphaModFix/>
          </a:blip>
          <a:stretch>
            <a:fillRect/>
          </a:stretch>
        </p:blipFill>
        <p:spPr>
          <a:xfrm>
            <a:off x="5429199" y="1578024"/>
            <a:ext cx="1226058" cy="1168080"/>
          </a:xfrm>
          <a:prstGeom prst="rect">
            <a:avLst/>
          </a:prstGeom>
          <a:noFill/>
          <a:ln>
            <a:noFill/>
          </a:ln>
        </p:spPr>
      </p:pic>
      <p:pic>
        <p:nvPicPr>
          <p:cNvPr id="321" name="Google Shape;321;p60"/>
          <p:cNvPicPr preferRelativeResize="0"/>
          <p:nvPr/>
        </p:nvPicPr>
        <p:blipFill>
          <a:blip r:embed="rId4">
            <a:alphaModFix/>
          </a:blip>
          <a:stretch>
            <a:fillRect/>
          </a:stretch>
        </p:blipFill>
        <p:spPr>
          <a:xfrm>
            <a:off x="6776466" y="2879390"/>
            <a:ext cx="617590" cy="588385"/>
          </a:xfrm>
          <a:prstGeom prst="rect">
            <a:avLst/>
          </a:prstGeom>
          <a:noFill/>
          <a:ln>
            <a:noFill/>
          </a:ln>
        </p:spPr>
      </p:pic>
      <p:sp>
        <p:nvSpPr>
          <p:cNvPr id="322" name="Google Shape;322;p60"/>
          <p:cNvSpPr txBox="1"/>
          <p:nvPr/>
        </p:nvSpPr>
        <p:spPr>
          <a:xfrm>
            <a:off x="5948893" y="2309861"/>
            <a:ext cx="856500" cy="50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900">
                <a:solidFill>
                  <a:srgbClr val="434343"/>
                </a:solidFill>
                <a:latin typeface="Open Sans"/>
                <a:ea typeface="Open Sans"/>
                <a:cs typeface="Open Sans"/>
                <a:sym typeface="Open Sans"/>
              </a:rPr>
              <a:t>HD Externo</a:t>
            </a:r>
            <a:endParaRPr sz="900"/>
          </a:p>
        </p:txBody>
      </p:sp>
      <p:sp>
        <p:nvSpPr>
          <p:cNvPr id="323" name="Google Shape;323;p60"/>
          <p:cNvSpPr txBox="1"/>
          <p:nvPr/>
        </p:nvSpPr>
        <p:spPr>
          <a:xfrm>
            <a:off x="6752384" y="3455812"/>
            <a:ext cx="705900" cy="50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900">
                <a:solidFill>
                  <a:srgbClr val="434343"/>
                </a:solidFill>
                <a:latin typeface="Open Sans"/>
                <a:ea typeface="Open Sans"/>
                <a:cs typeface="Open Sans"/>
                <a:sym typeface="Open Sans"/>
              </a:rPr>
              <a:t>Pendrive</a:t>
            </a:r>
            <a:endParaRPr sz="900"/>
          </a:p>
        </p:txBody>
      </p:sp>
      <p:sp>
        <p:nvSpPr>
          <p:cNvPr id="324" name="Google Shape;324;p60"/>
          <p:cNvSpPr txBox="1"/>
          <p:nvPr/>
        </p:nvSpPr>
        <p:spPr>
          <a:xfrm>
            <a:off x="5880125" y="3855088"/>
            <a:ext cx="931200" cy="50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900">
                <a:solidFill>
                  <a:srgbClr val="434343"/>
                </a:solidFill>
                <a:latin typeface="Open Sans"/>
                <a:ea typeface="Open Sans"/>
                <a:cs typeface="Open Sans"/>
                <a:sym typeface="Open Sans"/>
              </a:rPr>
              <a:t>Modem</a:t>
            </a:r>
            <a:endParaRPr sz="900"/>
          </a:p>
        </p:txBody>
      </p:sp>
      <p:pic>
        <p:nvPicPr>
          <p:cNvPr id="325" name="Google Shape;325;p60"/>
          <p:cNvPicPr preferRelativeResize="0"/>
          <p:nvPr/>
        </p:nvPicPr>
        <p:blipFill>
          <a:blip r:embed="rId5">
            <a:alphaModFix/>
          </a:blip>
          <a:stretch>
            <a:fillRect/>
          </a:stretch>
        </p:blipFill>
        <p:spPr>
          <a:xfrm>
            <a:off x="5711507" y="3055393"/>
            <a:ext cx="875636" cy="834228"/>
          </a:xfrm>
          <a:prstGeom prst="rect">
            <a:avLst/>
          </a:prstGeom>
          <a:noFill/>
          <a:ln>
            <a:noFill/>
          </a:ln>
        </p:spPr>
      </p:pic>
      <p:pic>
        <p:nvPicPr>
          <p:cNvPr id="326" name="Google Shape;326;p60"/>
          <p:cNvPicPr preferRelativeResize="0"/>
          <p:nvPr/>
        </p:nvPicPr>
        <p:blipFill>
          <a:blip r:embed="rId6">
            <a:alphaModFix/>
          </a:blip>
          <a:stretch>
            <a:fillRect/>
          </a:stretch>
        </p:blipFill>
        <p:spPr>
          <a:xfrm>
            <a:off x="7178788" y="1782594"/>
            <a:ext cx="861616" cy="820872"/>
          </a:xfrm>
          <a:prstGeom prst="rect">
            <a:avLst/>
          </a:prstGeom>
          <a:noFill/>
          <a:ln>
            <a:noFill/>
          </a:ln>
        </p:spPr>
      </p:pic>
      <p:pic>
        <p:nvPicPr>
          <p:cNvPr id="327" name="Google Shape;327;p60"/>
          <p:cNvPicPr preferRelativeResize="0"/>
          <p:nvPr/>
        </p:nvPicPr>
        <p:blipFill>
          <a:blip r:embed="rId7">
            <a:alphaModFix/>
          </a:blip>
          <a:stretch>
            <a:fillRect/>
          </a:stretch>
        </p:blipFill>
        <p:spPr>
          <a:xfrm>
            <a:off x="5957302" y="894975"/>
            <a:ext cx="1543730" cy="820872"/>
          </a:xfrm>
          <a:prstGeom prst="rect">
            <a:avLst/>
          </a:prstGeom>
          <a:noFill/>
          <a:ln>
            <a:noFill/>
          </a:ln>
        </p:spPr>
      </p:pic>
      <p:pic>
        <p:nvPicPr>
          <p:cNvPr id="328" name="Google Shape;328;p60"/>
          <p:cNvPicPr preferRelativeResize="0"/>
          <p:nvPr/>
        </p:nvPicPr>
        <p:blipFill>
          <a:blip r:embed="rId8">
            <a:alphaModFix/>
          </a:blip>
          <a:stretch>
            <a:fillRect/>
          </a:stretch>
        </p:blipFill>
        <p:spPr>
          <a:xfrm>
            <a:off x="7498756" y="3259905"/>
            <a:ext cx="700783" cy="667644"/>
          </a:xfrm>
          <a:prstGeom prst="rect">
            <a:avLst/>
          </a:prstGeom>
          <a:noFill/>
          <a:ln>
            <a:noFill/>
          </a:ln>
        </p:spPr>
      </p:pic>
      <p:sp>
        <p:nvSpPr>
          <p:cNvPr id="329" name="Google Shape;329;p60"/>
          <p:cNvSpPr txBox="1"/>
          <p:nvPr/>
        </p:nvSpPr>
        <p:spPr>
          <a:xfrm>
            <a:off x="7673281" y="3860300"/>
            <a:ext cx="612300" cy="50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50">
                <a:solidFill>
                  <a:srgbClr val="3C4043"/>
                </a:solidFill>
                <a:highlight>
                  <a:srgbClr val="FFFFFF"/>
                </a:highlight>
                <a:latin typeface="Roboto"/>
                <a:ea typeface="Roboto"/>
                <a:cs typeface="Roboto"/>
                <a:sym typeface="Roboto"/>
              </a:rPr>
              <a:t>mouse</a:t>
            </a:r>
            <a:endParaRPr sz="900"/>
          </a:p>
        </p:txBody>
      </p:sp>
      <p:sp>
        <p:nvSpPr>
          <p:cNvPr id="330" name="Google Shape;330;p60"/>
          <p:cNvSpPr txBox="1"/>
          <p:nvPr/>
        </p:nvSpPr>
        <p:spPr>
          <a:xfrm>
            <a:off x="7346563" y="2485334"/>
            <a:ext cx="931200" cy="50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50">
                <a:solidFill>
                  <a:srgbClr val="3C4043"/>
                </a:solidFill>
                <a:highlight>
                  <a:srgbClr val="FFFFFF"/>
                </a:highlight>
                <a:latin typeface="Roboto"/>
                <a:ea typeface="Roboto"/>
                <a:cs typeface="Roboto"/>
                <a:sym typeface="Roboto"/>
              </a:rPr>
              <a:t>Monitor</a:t>
            </a:r>
            <a:endParaRPr sz="900"/>
          </a:p>
        </p:txBody>
      </p:sp>
      <p:sp>
        <p:nvSpPr>
          <p:cNvPr id="331" name="Google Shape;331;p60"/>
          <p:cNvSpPr txBox="1"/>
          <p:nvPr/>
        </p:nvSpPr>
        <p:spPr>
          <a:xfrm>
            <a:off x="7500590" y="894975"/>
            <a:ext cx="931200" cy="508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50">
                <a:solidFill>
                  <a:srgbClr val="3C4043"/>
                </a:solidFill>
                <a:highlight>
                  <a:srgbClr val="FFFFFF"/>
                </a:highlight>
                <a:latin typeface="Roboto"/>
                <a:ea typeface="Roboto"/>
                <a:cs typeface="Roboto"/>
                <a:sym typeface="Roboto"/>
              </a:rPr>
              <a:t>Teclado</a:t>
            </a:r>
            <a:endParaRPr sz="900"/>
          </a:p>
        </p:txBody>
      </p:sp>
      <p:sp>
        <p:nvSpPr>
          <p:cNvPr id="332" name="Google Shape;332;p60"/>
          <p:cNvSpPr txBox="1"/>
          <p:nvPr/>
        </p:nvSpPr>
        <p:spPr>
          <a:xfrm>
            <a:off x="680125" y="781375"/>
            <a:ext cx="40707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Dispositivos periféricos</a:t>
            </a:r>
            <a:endParaRPr b="1" sz="3000">
              <a:solidFill>
                <a:srgbClr val="3F3F3F"/>
              </a:solidFill>
              <a:latin typeface="Rajdhani"/>
              <a:ea typeface="Rajdhani"/>
              <a:cs typeface="Rajdhani"/>
              <a:sym typeface="Rajdhani"/>
            </a:endParaRPr>
          </a:p>
        </p:txBody>
      </p:sp>
      <p:sp>
        <p:nvSpPr>
          <p:cNvPr id="333" name="Google Shape;333;p60"/>
          <p:cNvSpPr txBox="1"/>
          <p:nvPr/>
        </p:nvSpPr>
        <p:spPr>
          <a:xfrm>
            <a:off x="750900" y="1428949"/>
            <a:ext cx="4609800" cy="8136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500">
                <a:solidFill>
                  <a:srgbClr val="3F3F3F"/>
                </a:solidFill>
                <a:latin typeface="Open Sans"/>
                <a:ea typeface="Open Sans"/>
                <a:cs typeface="Open Sans"/>
                <a:sym typeface="Open Sans"/>
              </a:rPr>
              <a:t>São aqueles que se conectam à CPU para adicionar funções e operações ao computador, mas não são partes essenciais de sua estrutura.</a:t>
            </a:r>
            <a:endParaRPr sz="1500">
              <a:solidFill>
                <a:srgbClr val="3F3F3F"/>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337" name="Shape 33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9"/>
          <p:cNvSpPr txBox="1"/>
          <p:nvPr/>
        </p:nvSpPr>
        <p:spPr>
          <a:xfrm>
            <a:off x="2158638" y="2546863"/>
            <a:ext cx="2233500" cy="39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2000">
                <a:solidFill>
                  <a:srgbClr val="33383C"/>
                </a:solidFill>
                <a:latin typeface="Rajdhani"/>
                <a:ea typeface="Rajdhani"/>
                <a:cs typeface="Rajdhani"/>
                <a:sym typeface="Rajdhani"/>
              </a:rPr>
              <a:t>Componentes internos</a:t>
            </a:r>
            <a:endParaRPr b="1" sz="2000">
              <a:solidFill>
                <a:srgbClr val="33383C"/>
              </a:solidFill>
              <a:latin typeface="Rajdhani"/>
              <a:ea typeface="Rajdhani"/>
              <a:cs typeface="Rajdhani"/>
              <a:sym typeface="Rajdhani"/>
            </a:endParaRPr>
          </a:p>
        </p:txBody>
      </p:sp>
      <p:sp>
        <p:nvSpPr>
          <p:cNvPr id="194" name="Google Shape;194;p49"/>
          <p:cNvSpPr txBox="1"/>
          <p:nvPr/>
        </p:nvSpPr>
        <p:spPr>
          <a:xfrm>
            <a:off x="1292641" y="2311650"/>
            <a:ext cx="548700" cy="97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 sz="6000">
                <a:solidFill>
                  <a:srgbClr val="EC183F"/>
                </a:solidFill>
                <a:latin typeface="Rajdhani"/>
                <a:ea typeface="Rajdhani"/>
                <a:cs typeface="Rajdhani"/>
                <a:sym typeface="Rajdhani"/>
              </a:rPr>
              <a:t>1</a:t>
            </a:r>
            <a:endParaRPr b="1" sz="6000">
              <a:solidFill>
                <a:srgbClr val="EC183F"/>
              </a:solidFill>
              <a:latin typeface="Rajdhani"/>
              <a:ea typeface="Rajdhani"/>
              <a:cs typeface="Rajdhani"/>
              <a:sym typeface="Rajdhani"/>
            </a:endParaRPr>
          </a:p>
        </p:txBody>
      </p:sp>
      <p:sp>
        <p:nvSpPr>
          <p:cNvPr id="195" name="Google Shape;195;p49"/>
          <p:cNvSpPr txBox="1"/>
          <p:nvPr/>
        </p:nvSpPr>
        <p:spPr>
          <a:xfrm>
            <a:off x="5770263" y="2635663"/>
            <a:ext cx="2233500" cy="329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2000">
                <a:solidFill>
                  <a:srgbClr val="33383C"/>
                </a:solidFill>
                <a:latin typeface="Rajdhani"/>
                <a:ea typeface="Rajdhani"/>
                <a:cs typeface="Rajdhani"/>
                <a:sym typeface="Rajdhani"/>
              </a:rPr>
              <a:t>Componentes externos</a:t>
            </a:r>
            <a:endParaRPr b="1" sz="2000">
              <a:solidFill>
                <a:srgbClr val="33383C"/>
              </a:solidFill>
              <a:latin typeface="Rajdhani"/>
              <a:ea typeface="Rajdhani"/>
              <a:cs typeface="Rajdhani"/>
              <a:sym typeface="Rajdhani"/>
            </a:endParaRPr>
          </a:p>
        </p:txBody>
      </p:sp>
      <p:sp>
        <p:nvSpPr>
          <p:cNvPr id="196" name="Google Shape;196;p49"/>
          <p:cNvSpPr txBox="1"/>
          <p:nvPr/>
        </p:nvSpPr>
        <p:spPr>
          <a:xfrm>
            <a:off x="4904266" y="2311650"/>
            <a:ext cx="548700" cy="97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 sz="6000">
                <a:solidFill>
                  <a:srgbClr val="EC183F"/>
                </a:solidFill>
                <a:latin typeface="Rajdhani"/>
                <a:ea typeface="Rajdhani"/>
                <a:cs typeface="Rajdhani"/>
                <a:sym typeface="Rajdhani"/>
              </a:rPr>
              <a:t>2</a:t>
            </a:r>
            <a:endParaRPr b="1" sz="6000">
              <a:solidFill>
                <a:srgbClr val="EC183F"/>
              </a:solidFill>
              <a:latin typeface="Rajdhani"/>
              <a:ea typeface="Rajdhani"/>
              <a:cs typeface="Rajdhani"/>
              <a:sym typeface="Rajdhani"/>
            </a:endParaRPr>
          </a:p>
        </p:txBody>
      </p:sp>
      <p:sp>
        <p:nvSpPr>
          <p:cNvPr id="197" name="Google Shape;197;p49"/>
          <p:cNvSpPr txBox="1"/>
          <p:nvPr>
            <p:ph type="title"/>
          </p:nvPr>
        </p:nvSpPr>
        <p:spPr>
          <a:xfrm>
            <a:off x="631175" y="874250"/>
            <a:ext cx="7792800" cy="57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solidFill>
                  <a:srgbClr val="EC183F"/>
                </a:solidFill>
              </a:rPr>
              <a:t>Tema</a:t>
            </a:r>
            <a:r>
              <a:rPr lang="es"/>
              <a:t>s</a:t>
            </a:r>
            <a:endParaRPr>
              <a:solidFill>
                <a:srgbClr val="EC183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0"/>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lang="es" sz="3700">
                <a:solidFill>
                  <a:srgbClr val="FFFFFF"/>
                </a:solidFill>
                <a:latin typeface="Rajdhani"/>
                <a:ea typeface="Rajdhani"/>
                <a:cs typeface="Rajdhani"/>
                <a:sym typeface="Rajdhani"/>
              </a:rPr>
              <a:t>Componentes internos</a:t>
            </a:r>
            <a:endParaRPr b="1" sz="3700">
              <a:solidFill>
                <a:srgbClr val="FFFFFF"/>
              </a:solidFill>
              <a:latin typeface="Rajdhani"/>
              <a:ea typeface="Rajdhani"/>
              <a:cs typeface="Rajdhani"/>
              <a:sym typeface="Rajdhani"/>
            </a:endParaRPr>
          </a:p>
        </p:txBody>
      </p:sp>
      <p:sp>
        <p:nvSpPr>
          <p:cNvPr id="204" name="Google Shape;204;p50"/>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lang="es" sz="6000">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205" name="Google Shape;205;p50"/>
          <p:cNvSpPr/>
          <p:nvPr/>
        </p:nvSpPr>
        <p:spPr>
          <a:xfrm>
            <a:off x="3438450" y="2141125"/>
            <a:ext cx="18600" cy="1086300"/>
          </a:xfrm>
          <a:prstGeom prst="rect">
            <a:avLst/>
          </a:prstGeom>
          <a:solidFill>
            <a:srgbClr val="FFEB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51"/>
          <p:cNvSpPr txBox="1"/>
          <p:nvPr/>
        </p:nvSpPr>
        <p:spPr>
          <a:xfrm>
            <a:off x="1006375" y="1635500"/>
            <a:ext cx="5529000" cy="2829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s" sz="2400">
                <a:latin typeface="Open Sans"/>
                <a:ea typeface="Open Sans"/>
                <a:cs typeface="Open Sans"/>
                <a:sym typeface="Open Sans"/>
              </a:rPr>
              <a:t>O</a:t>
            </a:r>
            <a:r>
              <a:rPr lang="es" sz="2400">
                <a:latin typeface="Open Sans"/>
                <a:ea typeface="Open Sans"/>
                <a:cs typeface="Open Sans"/>
                <a:sym typeface="Open Sans"/>
              </a:rPr>
              <a:t>s </a:t>
            </a:r>
            <a:r>
              <a:rPr b="1" lang="es" sz="2400">
                <a:latin typeface="Open Sans"/>
                <a:ea typeface="Open Sans"/>
                <a:cs typeface="Open Sans"/>
                <a:sym typeface="Open Sans"/>
              </a:rPr>
              <a:t>componentes internos </a:t>
            </a:r>
            <a:r>
              <a:rPr lang="es" sz="2400">
                <a:latin typeface="Open Sans"/>
                <a:ea typeface="Open Sans"/>
                <a:cs typeface="Open Sans"/>
                <a:sym typeface="Open Sans"/>
              </a:rPr>
              <a:t>de um computador são todos os elementos físicos inseparáveis de sua estrutura.</a:t>
            </a:r>
            <a:endParaRPr sz="2400">
              <a:latin typeface="Open Sans"/>
              <a:ea typeface="Open Sans"/>
              <a:cs typeface="Open Sans"/>
              <a:sym typeface="Open Sans"/>
            </a:endParaRPr>
          </a:p>
          <a:p>
            <a:pPr indent="0" lvl="0" marL="0" rtl="0" algn="l">
              <a:lnSpc>
                <a:spcPct val="115000"/>
              </a:lnSpc>
              <a:spcBef>
                <a:spcPts val="0"/>
              </a:spcBef>
              <a:spcAft>
                <a:spcPts val="0"/>
              </a:spcAft>
              <a:buNone/>
            </a:pPr>
            <a:r>
              <a:rPr lang="es" sz="2400">
                <a:latin typeface="Open Sans"/>
                <a:ea typeface="Open Sans"/>
                <a:cs typeface="Open Sans"/>
                <a:sym typeface="Open Sans"/>
              </a:rPr>
              <a:t>Em outras palavras, </a:t>
            </a:r>
            <a:r>
              <a:rPr lang="es" sz="2400">
                <a:latin typeface="Open Sans"/>
                <a:ea typeface="Open Sans"/>
                <a:cs typeface="Open Sans"/>
                <a:sym typeface="Open Sans"/>
              </a:rPr>
              <a:t>se algum deles estiver faltando, o computador pode não funcionar ou funcionar incorretamente.</a:t>
            </a:r>
            <a:endParaRPr sz="2400">
              <a:latin typeface="Open Sans"/>
              <a:ea typeface="Open Sans"/>
              <a:cs typeface="Open Sans"/>
              <a:sym typeface="Open Sans"/>
            </a:endParaRPr>
          </a:p>
        </p:txBody>
      </p:sp>
      <p:sp>
        <p:nvSpPr>
          <p:cNvPr id="212" name="Google Shape;212;p51"/>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EC18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latin typeface="Calibri"/>
              <a:ea typeface="Calibri"/>
              <a:cs typeface="Calibri"/>
              <a:sym typeface="Calibri"/>
            </a:endParaRPr>
          </a:p>
        </p:txBody>
      </p:sp>
      <p:grpSp>
        <p:nvGrpSpPr>
          <p:cNvPr id="213" name="Google Shape;213;p51"/>
          <p:cNvGrpSpPr/>
          <p:nvPr/>
        </p:nvGrpSpPr>
        <p:grpSpPr>
          <a:xfrm>
            <a:off x="1006368" y="1187998"/>
            <a:ext cx="344969" cy="308595"/>
            <a:chOff x="3016921" y="2408750"/>
            <a:chExt cx="793216" cy="709740"/>
          </a:xfrm>
        </p:grpSpPr>
        <p:sp>
          <p:nvSpPr>
            <p:cNvPr id="214" name="Google Shape;214;p51"/>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1"/>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51"/>
          <p:cNvGrpSpPr/>
          <p:nvPr/>
        </p:nvGrpSpPr>
        <p:grpSpPr>
          <a:xfrm rot="10800000">
            <a:off x="6601618" y="4076198"/>
            <a:ext cx="344969" cy="308595"/>
            <a:chOff x="2965350" y="2408750"/>
            <a:chExt cx="793216" cy="709740"/>
          </a:xfrm>
        </p:grpSpPr>
        <p:sp>
          <p:nvSpPr>
            <p:cNvPr id="217" name="Google Shape;217;p51"/>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1"/>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2"/>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Esquema geral</a:t>
            </a:r>
            <a:endParaRPr b="1" sz="3000">
              <a:solidFill>
                <a:srgbClr val="3F3F3F"/>
              </a:solidFill>
              <a:latin typeface="Rajdhani"/>
              <a:ea typeface="Rajdhani"/>
              <a:cs typeface="Rajdhani"/>
              <a:sym typeface="Rajdhani"/>
            </a:endParaRPr>
          </a:p>
        </p:txBody>
      </p:sp>
      <p:pic>
        <p:nvPicPr>
          <p:cNvPr id="225" name="Google Shape;225;p52"/>
          <p:cNvPicPr preferRelativeResize="0"/>
          <p:nvPr/>
        </p:nvPicPr>
        <p:blipFill>
          <a:blip r:embed="rId3">
            <a:alphaModFix/>
          </a:blip>
          <a:stretch>
            <a:fillRect/>
          </a:stretch>
        </p:blipFill>
        <p:spPr>
          <a:xfrm>
            <a:off x="1075975" y="1436175"/>
            <a:ext cx="1367700" cy="910146"/>
          </a:xfrm>
          <a:prstGeom prst="rect">
            <a:avLst/>
          </a:prstGeom>
          <a:noFill/>
          <a:ln>
            <a:noFill/>
          </a:ln>
        </p:spPr>
      </p:pic>
      <p:pic>
        <p:nvPicPr>
          <p:cNvPr id="226" name="Google Shape;226;p52"/>
          <p:cNvPicPr preferRelativeResize="0"/>
          <p:nvPr/>
        </p:nvPicPr>
        <p:blipFill>
          <a:blip r:embed="rId4">
            <a:alphaModFix/>
          </a:blip>
          <a:stretch>
            <a:fillRect/>
          </a:stretch>
        </p:blipFill>
        <p:spPr>
          <a:xfrm>
            <a:off x="3381600" y="1436175"/>
            <a:ext cx="1707450" cy="1707450"/>
          </a:xfrm>
          <a:prstGeom prst="rect">
            <a:avLst/>
          </a:prstGeom>
          <a:noFill/>
          <a:ln>
            <a:noFill/>
          </a:ln>
        </p:spPr>
      </p:pic>
      <p:pic>
        <p:nvPicPr>
          <p:cNvPr id="227" name="Google Shape;227;p52"/>
          <p:cNvPicPr preferRelativeResize="0"/>
          <p:nvPr/>
        </p:nvPicPr>
        <p:blipFill>
          <a:blip r:embed="rId5">
            <a:alphaModFix/>
          </a:blip>
          <a:stretch>
            <a:fillRect/>
          </a:stretch>
        </p:blipFill>
        <p:spPr>
          <a:xfrm>
            <a:off x="5367238" y="3246275"/>
            <a:ext cx="1119575" cy="831075"/>
          </a:xfrm>
          <a:prstGeom prst="rect">
            <a:avLst/>
          </a:prstGeom>
          <a:noFill/>
          <a:ln>
            <a:noFill/>
          </a:ln>
        </p:spPr>
      </p:pic>
      <p:pic>
        <p:nvPicPr>
          <p:cNvPr id="228" name="Google Shape;228;p52"/>
          <p:cNvPicPr preferRelativeResize="0"/>
          <p:nvPr/>
        </p:nvPicPr>
        <p:blipFill>
          <a:blip r:embed="rId6">
            <a:alphaModFix/>
          </a:blip>
          <a:stretch>
            <a:fillRect/>
          </a:stretch>
        </p:blipFill>
        <p:spPr>
          <a:xfrm>
            <a:off x="4012213" y="4010488"/>
            <a:ext cx="1119575" cy="559787"/>
          </a:xfrm>
          <a:prstGeom prst="rect">
            <a:avLst/>
          </a:prstGeom>
          <a:noFill/>
          <a:ln>
            <a:noFill/>
          </a:ln>
        </p:spPr>
      </p:pic>
      <p:pic>
        <p:nvPicPr>
          <p:cNvPr id="229" name="Google Shape;229;p52"/>
          <p:cNvPicPr preferRelativeResize="0"/>
          <p:nvPr/>
        </p:nvPicPr>
        <p:blipFill>
          <a:blip r:embed="rId7">
            <a:alphaModFix/>
          </a:blip>
          <a:stretch>
            <a:fillRect/>
          </a:stretch>
        </p:blipFill>
        <p:spPr>
          <a:xfrm>
            <a:off x="5694925" y="1352050"/>
            <a:ext cx="1209075" cy="1209075"/>
          </a:xfrm>
          <a:prstGeom prst="rect">
            <a:avLst/>
          </a:prstGeom>
          <a:noFill/>
          <a:ln>
            <a:noFill/>
          </a:ln>
        </p:spPr>
      </p:pic>
      <p:pic>
        <p:nvPicPr>
          <p:cNvPr id="230" name="Google Shape;230;p52"/>
          <p:cNvPicPr preferRelativeResize="0"/>
          <p:nvPr/>
        </p:nvPicPr>
        <p:blipFill>
          <a:blip r:embed="rId8">
            <a:alphaModFix/>
          </a:blip>
          <a:stretch>
            <a:fillRect/>
          </a:stretch>
        </p:blipFill>
        <p:spPr>
          <a:xfrm>
            <a:off x="6942725" y="2600213"/>
            <a:ext cx="1119550" cy="877137"/>
          </a:xfrm>
          <a:prstGeom prst="rect">
            <a:avLst/>
          </a:prstGeom>
          <a:noFill/>
          <a:ln>
            <a:noFill/>
          </a:ln>
        </p:spPr>
      </p:pic>
      <p:pic>
        <p:nvPicPr>
          <p:cNvPr id="231" name="Google Shape;231;p52"/>
          <p:cNvPicPr preferRelativeResize="0"/>
          <p:nvPr/>
        </p:nvPicPr>
        <p:blipFill>
          <a:blip r:embed="rId9">
            <a:alphaModFix/>
          </a:blip>
          <a:stretch>
            <a:fillRect/>
          </a:stretch>
        </p:blipFill>
        <p:spPr>
          <a:xfrm>
            <a:off x="2070063" y="3365694"/>
            <a:ext cx="1564075" cy="1161031"/>
          </a:xfrm>
          <a:prstGeom prst="rect">
            <a:avLst/>
          </a:prstGeom>
          <a:noFill/>
          <a:ln>
            <a:noFill/>
          </a:ln>
        </p:spPr>
      </p:pic>
      <p:cxnSp>
        <p:nvCxnSpPr>
          <p:cNvPr id="232" name="Google Shape;232;p52"/>
          <p:cNvCxnSpPr/>
          <p:nvPr/>
        </p:nvCxnSpPr>
        <p:spPr>
          <a:xfrm>
            <a:off x="2636150" y="1927750"/>
            <a:ext cx="817500" cy="91800"/>
          </a:xfrm>
          <a:prstGeom prst="straightConnector1">
            <a:avLst/>
          </a:prstGeom>
          <a:noFill/>
          <a:ln cap="flat" cmpd="sng" w="9525">
            <a:solidFill>
              <a:srgbClr val="EC183F"/>
            </a:solidFill>
            <a:prstDash val="solid"/>
            <a:round/>
            <a:headEnd len="med" w="med" type="stealth"/>
            <a:tailEnd len="med" w="med" type="none"/>
          </a:ln>
        </p:spPr>
      </p:cxnSp>
      <p:cxnSp>
        <p:nvCxnSpPr>
          <p:cNvPr id="233" name="Google Shape;233;p52"/>
          <p:cNvCxnSpPr/>
          <p:nvPr/>
        </p:nvCxnSpPr>
        <p:spPr>
          <a:xfrm flipH="1" rot="10800000">
            <a:off x="2176950" y="2694425"/>
            <a:ext cx="1350300" cy="339900"/>
          </a:xfrm>
          <a:prstGeom prst="straightConnector1">
            <a:avLst/>
          </a:prstGeom>
          <a:noFill/>
          <a:ln cap="flat" cmpd="sng" w="9525">
            <a:solidFill>
              <a:srgbClr val="EC183F"/>
            </a:solidFill>
            <a:prstDash val="solid"/>
            <a:round/>
            <a:headEnd len="med" w="med" type="stealth"/>
            <a:tailEnd len="med" w="med" type="none"/>
          </a:ln>
        </p:spPr>
      </p:cxnSp>
      <p:cxnSp>
        <p:nvCxnSpPr>
          <p:cNvPr id="234" name="Google Shape;234;p52"/>
          <p:cNvCxnSpPr/>
          <p:nvPr/>
        </p:nvCxnSpPr>
        <p:spPr>
          <a:xfrm flipH="1" rot="10800000">
            <a:off x="3453650" y="3199625"/>
            <a:ext cx="321600" cy="312300"/>
          </a:xfrm>
          <a:prstGeom prst="straightConnector1">
            <a:avLst/>
          </a:prstGeom>
          <a:noFill/>
          <a:ln cap="flat" cmpd="sng" w="9525">
            <a:solidFill>
              <a:srgbClr val="EC183F"/>
            </a:solidFill>
            <a:prstDash val="solid"/>
            <a:round/>
            <a:headEnd len="med" w="med" type="stealth"/>
            <a:tailEnd len="med" w="med" type="none"/>
          </a:ln>
        </p:spPr>
      </p:cxnSp>
      <p:cxnSp>
        <p:nvCxnSpPr>
          <p:cNvPr id="235" name="Google Shape;235;p52"/>
          <p:cNvCxnSpPr>
            <a:stCxn id="228" idx="0"/>
          </p:cNvCxnSpPr>
          <p:nvPr/>
        </p:nvCxnSpPr>
        <p:spPr>
          <a:xfrm rot="10800000">
            <a:off x="4464000" y="3245488"/>
            <a:ext cx="108000" cy="765000"/>
          </a:xfrm>
          <a:prstGeom prst="straightConnector1">
            <a:avLst/>
          </a:prstGeom>
          <a:noFill/>
          <a:ln cap="flat" cmpd="sng" w="9525">
            <a:solidFill>
              <a:srgbClr val="EC183F"/>
            </a:solidFill>
            <a:prstDash val="solid"/>
            <a:round/>
            <a:headEnd len="med" w="med" type="stealth"/>
            <a:tailEnd len="med" w="med" type="none"/>
          </a:ln>
        </p:spPr>
      </p:cxnSp>
      <p:cxnSp>
        <p:nvCxnSpPr>
          <p:cNvPr id="236" name="Google Shape;236;p52"/>
          <p:cNvCxnSpPr/>
          <p:nvPr/>
        </p:nvCxnSpPr>
        <p:spPr>
          <a:xfrm rot="10800000">
            <a:off x="4923225" y="3116950"/>
            <a:ext cx="789900" cy="385800"/>
          </a:xfrm>
          <a:prstGeom prst="straightConnector1">
            <a:avLst/>
          </a:prstGeom>
          <a:noFill/>
          <a:ln cap="flat" cmpd="sng" w="9525">
            <a:solidFill>
              <a:srgbClr val="EC183F"/>
            </a:solidFill>
            <a:prstDash val="solid"/>
            <a:round/>
            <a:headEnd len="med" w="med" type="stealth"/>
            <a:tailEnd len="med" w="med" type="none"/>
          </a:ln>
        </p:spPr>
      </p:cxnSp>
      <p:cxnSp>
        <p:nvCxnSpPr>
          <p:cNvPr id="237" name="Google Shape;237;p52"/>
          <p:cNvCxnSpPr/>
          <p:nvPr/>
        </p:nvCxnSpPr>
        <p:spPr>
          <a:xfrm rot="10800000">
            <a:off x="5037975" y="2660894"/>
            <a:ext cx="1872600" cy="307500"/>
          </a:xfrm>
          <a:prstGeom prst="straightConnector1">
            <a:avLst/>
          </a:prstGeom>
          <a:noFill/>
          <a:ln cap="flat" cmpd="sng" w="9525">
            <a:solidFill>
              <a:srgbClr val="EC183F"/>
            </a:solidFill>
            <a:prstDash val="solid"/>
            <a:round/>
            <a:headEnd len="med" w="med" type="stealth"/>
            <a:tailEnd len="med" w="med" type="none"/>
          </a:ln>
        </p:spPr>
      </p:cxnSp>
      <p:cxnSp>
        <p:nvCxnSpPr>
          <p:cNvPr id="238" name="Google Shape;238;p52"/>
          <p:cNvCxnSpPr/>
          <p:nvPr/>
        </p:nvCxnSpPr>
        <p:spPr>
          <a:xfrm flipH="1">
            <a:off x="5037975" y="1950675"/>
            <a:ext cx="560400" cy="82800"/>
          </a:xfrm>
          <a:prstGeom prst="straightConnector1">
            <a:avLst/>
          </a:prstGeom>
          <a:noFill/>
          <a:ln cap="flat" cmpd="sng" w="9525">
            <a:solidFill>
              <a:srgbClr val="EC183F"/>
            </a:solidFill>
            <a:prstDash val="solid"/>
            <a:round/>
            <a:headEnd len="med" w="med" type="stealth"/>
            <a:tailEnd len="med" w="med" type="none"/>
          </a:ln>
        </p:spPr>
      </p:cxnSp>
      <p:sp>
        <p:nvSpPr>
          <p:cNvPr id="239" name="Google Shape;239;p52"/>
          <p:cNvSpPr txBox="1"/>
          <p:nvPr/>
        </p:nvSpPr>
        <p:spPr>
          <a:xfrm>
            <a:off x="1795300" y="2357850"/>
            <a:ext cx="1367700" cy="58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00">
                <a:solidFill>
                  <a:srgbClr val="434343"/>
                </a:solidFill>
                <a:latin typeface="Open Sans"/>
                <a:ea typeface="Open Sans"/>
                <a:cs typeface="Open Sans"/>
                <a:sym typeface="Open Sans"/>
              </a:rPr>
              <a:t>Placa mãe</a:t>
            </a:r>
            <a:endParaRPr sz="800"/>
          </a:p>
        </p:txBody>
      </p:sp>
      <p:sp>
        <p:nvSpPr>
          <p:cNvPr id="240" name="Google Shape;240;p52"/>
          <p:cNvSpPr txBox="1"/>
          <p:nvPr/>
        </p:nvSpPr>
        <p:spPr>
          <a:xfrm>
            <a:off x="472000" y="3737475"/>
            <a:ext cx="1620600" cy="58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00">
                <a:solidFill>
                  <a:srgbClr val="434343"/>
                </a:solidFill>
                <a:latin typeface="Open Sans"/>
                <a:ea typeface="Open Sans"/>
                <a:cs typeface="Open Sans"/>
                <a:sym typeface="Open Sans"/>
              </a:rPr>
              <a:t>Processador ou CPU</a:t>
            </a:r>
            <a:endParaRPr sz="800"/>
          </a:p>
        </p:txBody>
      </p:sp>
      <p:sp>
        <p:nvSpPr>
          <p:cNvPr id="241" name="Google Shape;241;p52"/>
          <p:cNvSpPr txBox="1"/>
          <p:nvPr/>
        </p:nvSpPr>
        <p:spPr>
          <a:xfrm>
            <a:off x="2749675" y="4475875"/>
            <a:ext cx="1367700" cy="58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00">
                <a:solidFill>
                  <a:srgbClr val="434343"/>
                </a:solidFill>
                <a:latin typeface="Open Sans"/>
                <a:ea typeface="Open Sans"/>
                <a:cs typeface="Open Sans"/>
                <a:sym typeface="Open Sans"/>
              </a:rPr>
              <a:t>Disco rígido</a:t>
            </a:r>
            <a:endParaRPr sz="800"/>
          </a:p>
        </p:txBody>
      </p:sp>
      <p:sp>
        <p:nvSpPr>
          <p:cNvPr id="242" name="Google Shape;242;p52"/>
          <p:cNvSpPr txBox="1"/>
          <p:nvPr/>
        </p:nvSpPr>
        <p:spPr>
          <a:xfrm>
            <a:off x="4345425" y="4398650"/>
            <a:ext cx="1367700" cy="58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00">
                <a:solidFill>
                  <a:srgbClr val="434343"/>
                </a:solidFill>
                <a:latin typeface="Open Sans"/>
                <a:ea typeface="Open Sans"/>
                <a:cs typeface="Open Sans"/>
                <a:sym typeface="Open Sans"/>
              </a:rPr>
              <a:t>Memória ROM</a:t>
            </a:r>
            <a:endParaRPr sz="800"/>
          </a:p>
        </p:txBody>
      </p:sp>
      <p:sp>
        <p:nvSpPr>
          <p:cNvPr id="243" name="Google Shape;243;p52"/>
          <p:cNvSpPr txBox="1"/>
          <p:nvPr/>
        </p:nvSpPr>
        <p:spPr>
          <a:xfrm>
            <a:off x="5694925" y="3895675"/>
            <a:ext cx="1367700" cy="58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00">
                <a:solidFill>
                  <a:srgbClr val="434343"/>
                </a:solidFill>
                <a:latin typeface="Open Sans"/>
                <a:ea typeface="Open Sans"/>
                <a:cs typeface="Open Sans"/>
                <a:sym typeface="Open Sans"/>
              </a:rPr>
              <a:t>Memória RAM</a:t>
            </a:r>
            <a:endParaRPr sz="800"/>
          </a:p>
        </p:txBody>
      </p:sp>
      <p:sp>
        <p:nvSpPr>
          <p:cNvPr id="244" name="Google Shape;244;p52"/>
          <p:cNvSpPr txBox="1"/>
          <p:nvPr/>
        </p:nvSpPr>
        <p:spPr>
          <a:xfrm>
            <a:off x="6618850" y="1932125"/>
            <a:ext cx="1367700" cy="58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00">
                <a:solidFill>
                  <a:srgbClr val="434343"/>
                </a:solidFill>
                <a:latin typeface="Open Sans"/>
                <a:ea typeface="Open Sans"/>
                <a:cs typeface="Open Sans"/>
                <a:sym typeface="Open Sans"/>
              </a:rPr>
              <a:t>Placa </a:t>
            </a:r>
            <a:r>
              <a:rPr lang="es" sz="1000">
                <a:solidFill>
                  <a:srgbClr val="434343"/>
                </a:solidFill>
                <a:latin typeface="Open Sans"/>
                <a:ea typeface="Open Sans"/>
                <a:cs typeface="Open Sans"/>
                <a:sym typeface="Open Sans"/>
              </a:rPr>
              <a:t>de vídeo</a:t>
            </a:r>
            <a:endParaRPr sz="800"/>
          </a:p>
        </p:txBody>
      </p:sp>
      <p:sp>
        <p:nvSpPr>
          <p:cNvPr id="245" name="Google Shape;245;p52"/>
          <p:cNvSpPr txBox="1"/>
          <p:nvPr/>
        </p:nvSpPr>
        <p:spPr>
          <a:xfrm>
            <a:off x="7051550" y="3477350"/>
            <a:ext cx="1367700" cy="58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00">
                <a:solidFill>
                  <a:srgbClr val="434343"/>
                </a:solidFill>
                <a:latin typeface="Open Sans"/>
                <a:ea typeface="Open Sans"/>
                <a:cs typeface="Open Sans"/>
                <a:sym typeface="Open Sans"/>
              </a:rPr>
              <a:t>Placa </a:t>
            </a:r>
            <a:r>
              <a:rPr lang="es" sz="1000">
                <a:solidFill>
                  <a:srgbClr val="434343"/>
                </a:solidFill>
                <a:latin typeface="Open Sans"/>
                <a:ea typeface="Open Sans"/>
                <a:cs typeface="Open Sans"/>
                <a:sym typeface="Open Sans"/>
              </a:rPr>
              <a:t>de som</a:t>
            </a:r>
            <a:endParaRPr sz="800"/>
          </a:p>
        </p:txBody>
      </p:sp>
      <p:pic>
        <p:nvPicPr>
          <p:cNvPr id="246" name="Google Shape;246;p52"/>
          <p:cNvPicPr preferRelativeResize="0"/>
          <p:nvPr/>
        </p:nvPicPr>
        <p:blipFill>
          <a:blip r:embed="rId10">
            <a:alphaModFix/>
          </a:blip>
          <a:stretch>
            <a:fillRect/>
          </a:stretch>
        </p:blipFill>
        <p:spPr>
          <a:xfrm>
            <a:off x="197475" y="2676423"/>
            <a:ext cx="1872600" cy="1242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3"/>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Placa mãe ou motherboard</a:t>
            </a:r>
            <a:endParaRPr b="1" sz="3000">
              <a:solidFill>
                <a:srgbClr val="3F3F3F"/>
              </a:solidFill>
              <a:latin typeface="Rajdhani"/>
              <a:ea typeface="Rajdhani"/>
              <a:cs typeface="Rajdhani"/>
              <a:sym typeface="Rajdhani"/>
            </a:endParaRPr>
          </a:p>
        </p:txBody>
      </p:sp>
      <p:sp>
        <p:nvSpPr>
          <p:cNvPr id="253" name="Google Shape;253;p53"/>
          <p:cNvSpPr txBox="1"/>
          <p:nvPr/>
        </p:nvSpPr>
        <p:spPr>
          <a:xfrm>
            <a:off x="3297500" y="1733175"/>
            <a:ext cx="5399700" cy="23463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3F3F3F"/>
                </a:solidFill>
                <a:latin typeface="Open Sans"/>
                <a:ea typeface="Open Sans"/>
                <a:cs typeface="Open Sans"/>
                <a:sym typeface="Open Sans"/>
              </a:rPr>
              <a:t>É</a:t>
            </a:r>
            <a:r>
              <a:rPr lang="es" sz="1600">
                <a:solidFill>
                  <a:srgbClr val="3F3F3F"/>
                </a:solidFill>
                <a:latin typeface="Open Sans"/>
                <a:ea typeface="Open Sans"/>
                <a:cs typeface="Open Sans"/>
                <a:sym typeface="Open Sans"/>
              </a:rPr>
              <a:t> a placa principal de qualquer computador, onde todos os demais dispositivos se conectam, tanto de maneira direta (como os circuitos elétricos interconectados), quanto indireta (através de portas USB ou outros tipos de conectores). </a:t>
            </a:r>
            <a:endParaRPr sz="1600">
              <a:solidFill>
                <a:srgbClr val="3F3F3F"/>
              </a:solidFill>
              <a:latin typeface="Open Sans"/>
              <a:ea typeface="Open Sans"/>
              <a:cs typeface="Open Sans"/>
              <a:sym typeface="Open Sans"/>
            </a:endParaRPr>
          </a:p>
        </p:txBody>
      </p:sp>
      <p:pic>
        <p:nvPicPr>
          <p:cNvPr id="254" name="Google Shape;254;p53"/>
          <p:cNvPicPr preferRelativeResize="0"/>
          <p:nvPr/>
        </p:nvPicPr>
        <p:blipFill>
          <a:blip r:embed="rId3">
            <a:alphaModFix/>
          </a:blip>
          <a:stretch>
            <a:fillRect/>
          </a:stretch>
        </p:blipFill>
        <p:spPr>
          <a:xfrm>
            <a:off x="754500" y="1855924"/>
            <a:ext cx="2281800" cy="151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4"/>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Processador</a:t>
            </a:r>
            <a:endParaRPr b="1" sz="3000">
              <a:solidFill>
                <a:srgbClr val="3F3F3F"/>
              </a:solidFill>
              <a:latin typeface="Rajdhani"/>
              <a:ea typeface="Rajdhani"/>
              <a:cs typeface="Rajdhani"/>
              <a:sym typeface="Rajdhani"/>
            </a:endParaRPr>
          </a:p>
        </p:txBody>
      </p:sp>
      <p:sp>
        <p:nvSpPr>
          <p:cNvPr id="261" name="Google Shape;261;p54"/>
          <p:cNvSpPr txBox="1"/>
          <p:nvPr/>
        </p:nvSpPr>
        <p:spPr>
          <a:xfrm>
            <a:off x="3678500" y="1733175"/>
            <a:ext cx="4253100" cy="25236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3F3F3F"/>
                </a:solidFill>
                <a:latin typeface="Open Sans"/>
                <a:ea typeface="Open Sans"/>
                <a:cs typeface="Open Sans"/>
                <a:sym typeface="Open Sans"/>
              </a:rPr>
              <a:t>Também chamado de </a:t>
            </a:r>
            <a:r>
              <a:rPr i="1" lang="es" sz="1600">
                <a:solidFill>
                  <a:srgbClr val="3F3F3F"/>
                </a:solidFill>
                <a:latin typeface="Open Sans"/>
                <a:ea typeface="Open Sans"/>
                <a:cs typeface="Open Sans"/>
                <a:sym typeface="Open Sans"/>
              </a:rPr>
              <a:t>Unidade Central de Processamento</a:t>
            </a:r>
            <a:r>
              <a:rPr lang="es" sz="1600">
                <a:solidFill>
                  <a:srgbClr val="3F3F3F"/>
                </a:solidFill>
                <a:latin typeface="Open Sans"/>
                <a:ea typeface="Open Sans"/>
                <a:cs typeface="Open Sans"/>
                <a:sym typeface="Open Sans"/>
              </a:rPr>
              <a:t> ou </a:t>
            </a:r>
            <a:r>
              <a:rPr i="1" lang="es" sz="1600">
                <a:solidFill>
                  <a:srgbClr val="3F3F3F"/>
                </a:solidFill>
                <a:latin typeface="Open Sans"/>
                <a:ea typeface="Open Sans"/>
                <a:cs typeface="Open Sans"/>
                <a:sym typeface="Open Sans"/>
              </a:rPr>
              <a:t>CPU</a:t>
            </a:r>
            <a:r>
              <a:rPr lang="es" sz="1600">
                <a:solidFill>
                  <a:srgbClr val="3F3F3F"/>
                </a:solidFill>
                <a:latin typeface="Open Sans"/>
                <a:ea typeface="Open Sans"/>
                <a:cs typeface="Open Sans"/>
                <a:sym typeface="Open Sans"/>
              </a:rPr>
              <a:t>, é o “cérebro” do computador e sua função é interpretar e executar as instruções através de operações básicas: aritméticas e lógicas. O processador é quem “dirige” as operações que o computador realiza.</a:t>
            </a:r>
            <a:endParaRPr sz="1600">
              <a:solidFill>
                <a:srgbClr val="3F3F3F"/>
              </a:solidFill>
              <a:latin typeface="Open Sans"/>
              <a:ea typeface="Open Sans"/>
              <a:cs typeface="Open Sans"/>
              <a:sym typeface="Open Sans"/>
            </a:endParaRPr>
          </a:p>
        </p:txBody>
      </p:sp>
      <p:pic>
        <p:nvPicPr>
          <p:cNvPr id="262" name="Google Shape;262;p54"/>
          <p:cNvPicPr preferRelativeResize="0"/>
          <p:nvPr/>
        </p:nvPicPr>
        <p:blipFill>
          <a:blip r:embed="rId3">
            <a:alphaModFix/>
          </a:blip>
          <a:stretch>
            <a:fillRect/>
          </a:stretch>
        </p:blipFill>
        <p:spPr>
          <a:xfrm>
            <a:off x="152400" y="1557675"/>
            <a:ext cx="3373699" cy="22385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5"/>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Memórias RAM e ROM</a:t>
            </a:r>
            <a:endParaRPr b="1" sz="3000">
              <a:solidFill>
                <a:srgbClr val="3F3F3F"/>
              </a:solidFill>
              <a:latin typeface="Rajdhani"/>
              <a:ea typeface="Rajdhani"/>
              <a:cs typeface="Rajdhani"/>
              <a:sym typeface="Rajdhani"/>
            </a:endParaRPr>
          </a:p>
        </p:txBody>
      </p:sp>
      <p:sp>
        <p:nvSpPr>
          <p:cNvPr id="269" name="Google Shape;269;p55"/>
          <p:cNvSpPr txBox="1"/>
          <p:nvPr/>
        </p:nvSpPr>
        <p:spPr>
          <a:xfrm>
            <a:off x="3297500" y="1504575"/>
            <a:ext cx="5399700" cy="2954100"/>
          </a:xfrm>
          <a:prstGeom prst="rect">
            <a:avLst/>
          </a:prstGeom>
          <a:noFill/>
          <a:ln>
            <a:noFill/>
          </a:ln>
        </p:spPr>
        <p:txBody>
          <a:bodyPr anchorCtr="0" anchor="t" bIns="91425" lIns="90000" spcFirstLastPara="1" rIns="91425" wrap="square" tIns="90000">
            <a:noAutofit/>
          </a:bodyPr>
          <a:lstStyle/>
          <a:p>
            <a:pPr indent="-330200" lvl="0" marL="457200" rtl="0" algn="l">
              <a:spcBef>
                <a:spcPts val="600"/>
              </a:spcBef>
              <a:spcAft>
                <a:spcPts val="0"/>
              </a:spcAft>
              <a:buClr>
                <a:srgbClr val="EC183F"/>
              </a:buClr>
              <a:buSzPts val="1600"/>
              <a:buFont typeface="Open Sans"/>
              <a:buChar char="●"/>
            </a:pPr>
            <a:r>
              <a:rPr lang="es" sz="1600">
                <a:solidFill>
                  <a:srgbClr val="3F3F3F"/>
                </a:solidFill>
                <a:latin typeface="Open Sans"/>
                <a:ea typeface="Open Sans"/>
                <a:cs typeface="Open Sans"/>
                <a:sym typeface="Open Sans"/>
              </a:rPr>
              <a:t>A</a:t>
            </a:r>
            <a:r>
              <a:rPr lang="es" sz="1600">
                <a:solidFill>
                  <a:srgbClr val="3F3F3F"/>
                </a:solidFill>
                <a:latin typeface="Open Sans"/>
                <a:ea typeface="Open Sans"/>
                <a:cs typeface="Open Sans"/>
                <a:sym typeface="Open Sans"/>
              </a:rPr>
              <a:t> memória RAM é o componente que armazena informações de maneira temporária. Sempre que o computador é desligado, o conteúdo armazenado na memória RAM é apagado.</a:t>
            </a:r>
            <a:endParaRPr sz="1600">
              <a:solidFill>
                <a:srgbClr val="3F3F3F"/>
              </a:solidFill>
              <a:latin typeface="Open Sans"/>
              <a:ea typeface="Open Sans"/>
              <a:cs typeface="Open Sans"/>
              <a:sym typeface="Open Sans"/>
            </a:endParaRPr>
          </a:p>
          <a:p>
            <a:pPr indent="0" lvl="0" marL="457200" rtl="0" algn="l">
              <a:spcBef>
                <a:spcPts val="600"/>
              </a:spcBef>
              <a:spcAft>
                <a:spcPts val="0"/>
              </a:spcAft>
              <a:buNone/>
            </a:pPr>
            <a:r>
              <a:t/>
            </a:r>
            <a:endParaRPr sz="1600">
              <a:solidFill>
                <a:srgbClr val="3F3F3F"/>
              </a:solidFill>
              <a:latin typeface="Open Sans"/>
              <a:ea typeface="Open Sans"/>
              <a:cs typeface="Open Sans"/>
              <a:sym typeface="Open Sans"/>
            </a:endParaRPr>
          </a:p>
          <a:p>
            <a:pPr indent="-330200" lvl="0" marL="457200" rtl="0" algn="l">
              <a:spcBef>
                <a:spcPts val="600"/>
              </a:spcBef>
              <a:spcAft>
                <a:spcPts val="0"/>
              </a:spcAft>
              <a:buClr>
                <a:srgbClr val="EC183F"/>
              </a:buClr>
              <a:buSzPts val="1600"/>
              <a:buFont typeface="Open Sans"/>
              <a:buChar char="●"/>
            </a:pPr>
            <a:r>
              <a:rPr lang="es" sz="1600">
                <a:solidFill>
                  <a:srgbClr val="3F3F3F"/>
                </a:solidFill>
                <a:latin typeface="Open Sans"/>
                <a:ea typeface="Open Sans"/>
                <a:cs typeface="Open Sans"/>
                <a:sym typeface="Open Sans"/>
              </a:rPr>
              <a:t>A memória ROM, por outra lado, armazena informações de modo permanente. Este componente guarda tudo o que é relacionado às configurações iniciais para que o computador seja iniciado corretamente.</a:t>
            </a:r>
            <a:endParaRPr sz="1600">
              <a:solidFill>
                <a:srgbClr val="3F3F3F"/>
              </a:solidFill>
              <a:latin typeface="Open Sans"/>
              <a:ea typeface="Open Sans"/>
              <a:cs typeface="Open Sans"/>
              <a:sym typeface="Open Sans"/>
            </a:endParaRPr>
          </a:p>
        </p:txBody>
      </p:sp>
      <p:pic>
        <p:nvPicPr>
          <p:cNvPr id="270" name="Google Shape;270;p55"/>
          <p:cNvPicPr preferRelativeResize="0"/>
          <p:nvPr/>
        </p:nvPicPr>
        <p:blipFill>
          <a:blip r:embed="rId3">
            <a:alphaModFix/>
          </a:blip>
          <a:stretch>
            <a:fillRect/>
          </a:stretch>
        </p:blipFill>
        <p:spPr>
          <a:xfrm>
            <a:off x="717750" y="1490600"/>
            <a:ext cx="1859225" cy="1380125"/>
          </a:xfrm>
          <a:prstGeom prst="rect">
            <a:avLst/>
          </a:prstGeom>
          <a:noFill/>
          <a:ln>
            <a:noFill/>
          </a:ln>
        </p:spPr>
      </p:pic>
      <p:pic>
        <p:nvPicPr>
          <p:cNvPr id="271" name="Google Shape;271;p55"/>
          <p:cNvPicPr preferRelativeResize="0"/>
          <p:nvPr/>
        </p:nvPicPr>
        <p:blipFill>
          <a:blip r:embed="rId4">
            <a:alphaModFix/>
          </a:blip>
          <a:stretch>
            <a:fillRect/>
          </a:stretch>
        </p:blipFill>
        <p:spPr>
          <a:xfrm>
            <a:off x="1302575" y="3106225"/>
            <a:ext cx="1912300" cy="956150"/>
          </a:xfrm>
          <a:prstGeom prst="rect">
            <a:avLst/>
          </a:prstGeom>
          <a:noFill/>
          <a:ln>
            <a:noFill/>
          </a:ln>
        </p:spPr>
      </p:pic>
      <p:sp>
        <p:nvSpPr>
          <p:cNvPr id="272" name="Google Shape;272;p55"/>
          <p:cNvSpPr txBox="1"/>
          <p:nvPr/>
        </p:nvSpPr>
        <p:spPr>
          <a:xfrm>
            <a:off x="1574875" y="2382700"/>
            <a:ext cx="1367700" cy="58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00">
                <a:solidFill>
                  <a:srgbClr val="434343"/>
                </a:solidFill>
                <a:latin typeface="Open Sans"/>
                <a:ea typeface="Open Sans"/>
                <a:cs typeface="Open Sans"/>
                <a:sym typeface="Open Sans"/>
              </a:rPr>
              <a:t>Memória RAM</a:t>
            </a:r>
            <a:endParaRPr sz="800"/>
          </a:p>
        </p:txBody>
      </p:sp>
      <p:sp>
        <p:nvSpPr>
          <p:cNvPr id="273" name="Google Shape;273;p55"/>
          <p:cNvSpPr txBox="1"/>
          <p:nvPr/>
        </p:nvSpPr>
        <p:spPr>
          <a:xfrm>
            <a:off x="717750" y="3674025"/>
            <a:ext cx="1616100" cy="58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00">
                <a:solidFill>
                  <a:srgbClr val="434343"/>
                </a:solidFill>
                <a:latin typeface="Open Sans"/>
                <a:ea typeface="Open Sans"/>
                <a:cs typeface="Open Sans"/>
                <a:sym typeface="Open Sans"/>
              </a:rPr>
              <a:t>Memória ROM</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6"/>
          <p:cNvSpPr txBox="1"/>
          <p:nvPr/>
        </p:nvSpPr>
        <p:spPr>
          <a:xfrm>
            <a:off x="717750" y="7776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Placas de Vídeo e SOM</a:t>
            </a:r>
            <a:endParaRPr b="1" sz="3000">
              <a:solidFill>
                <a:srgbClr val="3F3F3F"/>
              </a:solidFill>
              <a:latin typeface="Rajdhani"/>
              <a:ea typeface="Rajdhani"/>
              <a:cs typeface="Rajdhani"/>
              <a:sym typeface="Rajdhani"/>
            </a:endParaRPr>
          </a:p>
        </p:txBody>
      </p:sp>
      <p:sp>
        <p:nvSpPr>
          <p:cNvPr id="280" name="Google Shape;280;p56"/>
          <p:cNvSpPr txBox="1"/>
          <p:nvPr/>
        </p:nvSpPr>
        <p:spPr>
          <a:xfrm>
            <a:off x="3526100" y="1352175"/>
            <a:ext cx="5051100" cy="33480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None/>
            </a:pPr>
            <a:r>
              <a:rPr lang="es" sz="1600">
                <a:solidFill>
                  <a:srgbClr val="3F3F3F"/>
                </a:solidFill>
                <a:latin typeface="Open Sans"/>
                <a:ea typeface="Open Sans"/>
                <a:cs typeface="Open Sans"/>
                <a:sym typeface="Open Sans"/>
              </a:rPr>
              <a:t>São componentes internos que se conectam à placa mãe.</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3F3F3F"/>
              </a:solidFill>
              <a:latin typeface="Open Sans"/>
              <a:ea typeface="Open Sans"/>
              <a:cs typeface="Open Sans"/>
              <a:sym typeface="Open Sans"/>
            </a:endParaRPr>
          </a:p>
          <a:p>
            <a:pPr indent="-330200" lvl="0" marL="457200" rtl="0" algn="l">
              <a:spcBef>
                <a:spcPts val="600"/>
              </a:spcBef>
              <a:spcAft>
                <a:spcPts val="0"/>
              </a:spcAft>
              <a:buClr>
                <a:srgbClr val="EC183F"/>
              </a:buClr>
              <a:buSzPts val="1600"/>
              <a:buFont typeface="Open Sans"/>
              <a:buChar char="●"/>
            </a:pPr>
            <a:r>
              <a:rPr lang="es" sz="1600">
                <a:solidFill>
                  <a:srgbClr val="3F3F3F"/>
                </a:solidFill>
                <a:latin typeface="Open Sans"/>
                <a:ea typeface="Open Sans"/>
                <a:cs typeface="Open Sans"/>
                <a:sym typeface="Open Sans"/>
              </a:rPr>
              <a:t>A placa de vídeo é o dispositivo responsável por exibir imagens no monitor.</a:t>
            </a:r>
            <a:endParaRPr sz="1600">
              <a:solidFill>
                <a:srgbClr val="3F3F3F"/>
              </a:solidFill>
              <a:latin typeface="Open Sans"/>
              <a:ea typeface="Open Sans"/>
              <a:cs typeface="Open Sans"/>
              <a:sym typeface="Open Sans"/>
            </a:endParaRPr>
          </a:p>
          <a:p>
            <a:pPr indent="0" lvl="0" marL="457200" rtl="0" algn="l">
              <a:spcBef>
                <a:spcPts val="600"/>
              </a:spcBef>
              <a:spcAft>
                <a:spcPts val="0"/>
              </a:spcAft>
              <a:buNone/>
            </a:pPr>
            <a:r>
              <a:t/>
            </a:r>
            <a:endParaRPr sz="1600">
              <a:solidFill>
                <a:srgbClr val="3F3F3F"/>
              </a:solidFill>
              <a:latin typeface="Open Sans"/>
              <a:ea typeface="Open Sans"/>
              <a:cs typeface="Open Sans"/>
              <a:sym typeface="Open Sans"/>
            </a:endParaRPr>
          </a:p>
          <a:p>
            <a:pPr indent="-330200" lvl="0" marL="457200" rtl="0" algn="l">
              <a:spcBef>
                <a:spcPts val="600"/>
              </a:spcBef>
              <a:spcAft>
                <a:spcPts val="0"/>
              </a:spcAft>
              <a:buClr>
                <a:srgbClr val="EC183F"/>
              </a:buClr>
              <a:buSzPts val="1600"/>
              <a:buFont typeface="Open Sans"/>
              <a:buChar char="●"/>
            </a:pPr>
            <a:r>
              <a:rPr lang="es" sz="1600">
                <a:solidFill>
                  <a:srgbClr val="3F3F3F"/>
                </a:solidFill>
                <a:latin typeface="Open Sans"/>
                <a:ea typeface="Open Sans"/>
                <a:cs typeface="Open Sans"/>
                <a:sym typeface="Open Sans"/>
              </a:rPr>
              <a:t>A placa de som permite que o computador reproduza sons através de fones de ouvido ou alto-falantes. Também permite receber sons através de microfones.</a:t>
            </a:r>
            <a:endParaRPr sz="1600">
              <a:solidFill>
                <a:srgbClr val="3F3F3F"/>
              </a:solidFill>
              <a:latin typeface="Open Sans"/>
              <a:ea typeface="Open Sans"/>
              <a:cs typeface="Open Sans"/>
              <a:sym typeface="Open Sans"/>
            </a:endParaRPr>
          </a:p>
        </p:txBody>
      </p:sp>
      <p:pic>
        <p:nvPicPr>
          <p:cNvPr id="281" name="Google Shape;281;p56"/>
          <p:cNvPicPr preferRelativeResize="0"/>
          <p:nvPr/>
        </p:nvPicPr>
        <p:blipFill>
          <a:blip r:embed="rId3">
            <a:alphaModFix/>
          </a:blip>
          <a:stretch>
            <a:fillRect/>
          </a:stretch>
        </p:blipFill>
        <p:spPr>
          <a:xfrm>
            <a:off x="929000" y="1387525"/>
            <a:ext cx="1631200" cy="1631200"/>
          </a:xfrm>
          <a:prstGeom prst="rect">
            <a:avLst/>
          </a:prstGeom>
          <a:noFill/>
          <a:ln>
            <a:noFill/>
          </a:ln>
        </p:spPr>
      </p:pic>
      <p:pic>
        <p:nvPicPr>
          <p:cNvPr id="282" name="Google Shape;282;p56"/>
          <p:cNvPicPr preferRelativeResize="0"/>
          <p:nvPr/>
        </p:nvPicPr>
        <p:blipFill>
          <a:blip r:embed="rId4">
            <a:alphaModFix/>
          </a:blip>
          <a:stretch>
            <a:fillRect/>
          </a:stretch>
        </p:blipFill>
        <p:spPr>
          <a:xfrm>
            <a:off x="1570600" y="3018725"/>
            <a:ext cx="1543225" cy="1209075"/>
          </a:xfrm>
          <a:prstGeom prst="rect">
            <a:avLst/>
          </a:prstGeom>
          <a:noFill/>
          <a:ln>
            <a:noFill/>
          </a:ln>
        </p:spPr>
      </p:pic>
      <p:sp>
        <p:nvSpPr>
          <p:cNvPr id="283" name="Google Shape;283;p56"/>
          <p:cNvSpPr txBox="1"/>
          <p:nvPr/>
        </p:nvSpPr>
        <p:spPr>
          <a:xfrm>
            <a:off x="1865850" y="2438525"/>
            <a:ext cx="1616100" cy="58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00">
                <a:solidFill>
                  <a:srgbClr val="434343"/>
                </a:solidFill>
                <a:latin typeface="Open Sans"/>
                <a:ea typeface="Open Sans"/>
                <a:cs typeface="Open Sans"/>
                <a:sym typeface="Open Sans"/>
              </a:rPr>
              <a:t>Placa de vídeo</a:t>
            </a:r>
            <a:endParaRPr sz="800"/>
          </a:p>
        </p:txBody>
      </p:sp>
      <p:sp>
        <p:nvSpPr>
          <p:cNvPr id="284" name="Google Shape;284;p56"/>
          <p:cNvSpPr txBox="1"/>
          <p:nvPr/>
        </p:nvSpPr>
        <p:spPr>
          <a:xfrm>
            <a:off x="677275" y="3720650"/>
            <a:ext cx="1616100" cy="58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s" sz="1000">
                <a:solidFill>
                  <a:srgbClr val="434343"/>
                </a:solidFill>
                <a:latin typeface="Open Sans"/>
                <a:ea typeface="Open Sans"/>
                <a:cs typeface="Open Sans"/>
                <a:sym typeface="Open Sans"/>
              </a:rPr>
              <a:t>Placa de som</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gital House">
  <a:themeElements>
    <a:clrScheme name="Office">
      <a:dk1>
        <a:srgbClr val="3F3F3F"/>
      </a:dk1>
      <a:lt1>
        <a:srgbClr val="FFFFFF"/>
      </a:lt1>
      <a:dk2>
        <a:srgbClr val="3F3F3F"/>
      </a:dk2>
      <a:lt2>
        <a:srgbClr val="FFEBEE"/>
      </a:lt2>
      <a:accent1>
        <a:srgbClr val="3F3F3F"/>
      </a:accent1>
      <a:accent2>
        <a:srgbClr val="CC003D"/>
      </a:accent2>
      <a:accent3>
        <a:srgbClr val="CB1E40"/>
      </a:accent3>
      <a:accent4>
        <a:srgbClr val="EC183F"/>
      </a:accent4>
      <a:accent5>
        <a:srgbClr val="ED174C"/>
      </a:accent5>
      <a:accent6>
        <a:srgbClr val="EC183F"/>
      </a:accent6>
      <a:hlink>
        <a:srgbClr val="EC183F"/>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