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2"/>
  </p:notesMasterIdLst>
  <p:sldIdLst>
    <p:sldId id="256" r:id="rId2"/>
    <p:sldId id="257" r:id="rId3"/>
    <p:sldId id="265" r:id="rId4"/>
    <p:sldId id="259" r:id="rId5"/>
    <p:sldId id="260" r:id="rId6"/>
    <p:sldId id="261" r:id="rId7"/>
    <p:sldId id="262" r:id="rId8"/>
    <p:sldId id="263" r:id="rId9"/>
    <p:sldId id="264" r:id="rId10"/>
    <p:sldId id="266"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Source Sans Pro" panose="020B0503030403020204" pitchFamily="34" charset="0"/>
      <p:regular r:id="rId21"/>
      <p:bold r:id="rId22"/>
      <p:italic r:id="rId23"/>
      <p:boldItalic r:id="rId24"/>
    </p:embeddedFont>
    <p:embeddedFont>
      <p:font typeface="Tw Cen MT" panose="020B0602020104020603"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6jHCm5qEQO8a2kSeCGYcfy+sm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29071C-04D9-4778-AAF1-F416EB37F1CD}" v="4" dt="2021-09-08T19:22:40.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LAS DA SILVA NASCIMENTO" userId="f4649ecc-1e1c-448b-bbe8-36936994b985" providerId="ADAL" clId="{82F9524E-CDE8-4BB0-99D3-071DBC53078C}"/>
    <pc:docChg chg="undo custSel addSld delSld modSld">
      <pc:chgData name="DOUGLAS DA SILVA NASCIMENTO" userId="f4649ecc-1e1c-448b-bbe8-36936994b985" providerId="ADAL" clId="{82F9524E-CDE8-4BB0-99D3-071DBC53078C}" dt="2021-09-09T00:27:12.792" v="117" actId="20577"/>
      <pc:docMkLst>
        <pc:docMk/>
      </pc:docMkLst>
      <pc:sldChg chg="addSp delSp modSp add mod">
        <pc:chgData name="DOUGLAS DA SILVA NASCIMENTO" userId="f4649ecc-1e1c-448b-bbe8-36936994b985" providerId="ADAL" clId="{82F9524E-CDE8-4BB0-99D3-071DBC53078C}" dt="2021-09-09T00:27:12.792" v="117" actId="20577"/>
        <pc:sldMkLst>
          <pc:docMk/>
          <pc:sldMk cId="0" sldId="266"/>
        </pc:sldMkLst>
        <pc:spChg chg="add mod">
          <ac:chgData name="DOUGLAS DA SILVA NASCIMENTO" userId="f4649ecc-1e1c-448b-bbe8-36936994b985" providerId="ADAL" clId="{82F9524E-CDE8-4BB0-99D3-071DBC53078C}" dt="2021-09-09T00:27:12.792" v="117" actId="20577"/>
          <ac:spMkLst>
            <pc:docMk/>
            <pc:sldMk cId="0" sldId="266"/>
            <ac:spMk id="3" creationId="{FA2CA951-CAAB-4A55-B09E-1653AC13AAE2}"/>
          </ac:spMkLst>
        </pc:spChg>
        <pc:spChg chg="mod">
          <ac:chgData name="DOUGLAS DA SILVA NASCIMENTO" userId="f4649ecc-1e1c-448b-bbe8-36936994b985" providerId="ADAL" clId="{82F9524E-CDE8-4BB0-99D3-071DBC53078C}" dt="2021-09-09T00:24:35.125" v="11" actId="20577"/>
          <ac:spMkLst>
            <pc:docMk/>
            <pc:sldMk cId="0" sldId="266"/>
            <ac:spMk id="133" creationId="{00000000-0000-0000-0000-000000000000}"/>
          </ac:spMkLst>
        </pc:spChg>
        <pc:spChg chg="del">
          <ac:chgData name="DOUGLAS DA SILVA NASCIMENTO" userId="f4649ecc-1e1c-448b-bbe8-36936994b985" providerId="ADAL" clId="{82F9524E-CDE8-4BB0-99D3-071DBC53078C}" dt="2021-09-09T00:24:21.472" v="3" actId="478"/>
          <ac:spMkLst>
            <pc:docMk/>
            <pc:sldMk cId="0" sldId="266"/>
            <ac:spMk id="134" creationId="{00000000-0000-0000-0000-000000000000}"/>
          </ac:spMkLst>
        </pc:spChg>
      </pc:sldChg>
      <pc:sldChg chg="add del">
        <pc:chgData name="DOUGLAS DA SILVA NASCIMENTO" userId="f4649ecc-1e1c-448b-bbe8-36936994b985" providerId="ADAL" clId="{82F9524E-CDE8-4BB0-99D3-071DBC53078C}" dt="2021-09-09T00:24:13.111" v="2" actId="47"/>
        <pc:sldMkLst>
          <pc:docMk/>
          <pc:sldMk cId="1775459326" sldId="267"/>
        </pc:sldMkLst>
      </pc:sldChg>
    </pc:docChg>
  </pc:docChgLst>
  <pc:docChgLst>
    <pc:chgData name="Robelsa Vasconcelos" userId="c227fbf509dd7c23" providerId="LiveId" clId="{8E29071C-04D9-4778-AAF1-F416EB37F1CD}"/>
    <pc:docChg chg="undo custSel modSld">
      <pc:chgData name="Robelsa Vasconcelos" userId="c227fbf509dd7c23" providerId="LiveId" clId="{8E29071C-04D9-4778-AAF1-F416EB37F1CD}" dt="2021-09-08T19:30:36.959" v="297" actId="15"/>
      <pc:docMkLst>
        <pc:docMk/>
      </pc:docMkLst>
      <pc:sldChg chg="addSp delSp modSp mod setBg">
        <pc:chgData name="Robelsa Vasconcelos" userId="c227fbf509dd7c23" providerId="LiveId" clId="{8E29071C-04D9-4778-AAF1-F416EB37F1CD}" dt="2021-09-08T19:25:00.538" v="271" actId="14100"/>
        <pc:sldMkLst>
          <pc:docMk/>
          <pc:sldMk cId="0" sldId="256"/>
        </pc:sldMkLst>
        <pc:spChg chg="mod">
          <ac:chgData name="Robelsa Vasconcelos" userId="c227fbf509dd7c23" providerId="LiveId" clId="{8E29071C-04D9-4778-AAF1-F416EB37F1CD}" dt="2021-09-08T19:24:47.173" v="269" actId="1076"/>
          <ac:spMkLst>
            <pc:docMk/>
            <pc:sldMk cId="0" sldId="256"/>
            <ac:spMk id="84" creationId="{00000000-0000-0000-0000-000000000000}"/>
          </ac:spMkLst>
        </pc:spChg>
        <pc:spChg chg="mod ord">
          <ac:chgData name="Robelsa Vasconcelos" userId="c227fbf509dd7c23" providerId="LiveId" clId="{8E29071C-04D9-4778-AAF1-F416EB37F1CD}" dt="2021-09-08T19:25:00.538" v="271" actId="14100"/>
          <ac:spMkLst>
            <pc:docMk/>
            <pc:sldMk cId="0" sldId="256"/>
            <ac:spMk id="85" creationId="{00000000-0000-0000-0000-000000000000}"/>
          </ac:spMkLst>
        </pc:spChg>
        <pc:spChg chg="add del">
          <ac:chgData name="Robelsa Vasconcelos" userId="c227fbf509dd7c23" providerId="LiveId" clId="{8E29071C-04D9-4778-AAF1-F416EB37F1CD}" dt="2021-09-08T18:50:06.058" v="28" actId="26606"/>
          <ac:spMkLst>
            <pc:docMk/>
            <pc:sldMk cId="0" sldId="256"/>
            <ac:spMk id="90" creationId="{C2E4E997-8672-4FFD-B8EC-9932A8E4714B}"/>
          </ac:spMkLst>
        </pc:spChg>
        <pc:grpChg chg="add">
          <ac:chgData name="Robelsa Vasconcelos" userId="c227fbf509dd7c23" providerId="LiveId" clId="{8E29071C-04D9-4778-AAF1-F416EB37F1CD}" dt="2021-09-08T18:50:21.042" v="34" actId="26606"/>
          <ac:grpSpMkLst>
            <pc:docMk/>
            <pc:sldMk cId="0" sldId="256"/>
            <ac:grpSpMk id="87" creationId="{9AE4726C-1831-4FE3-9A11-227F0DC2F0BC}"/>
          </ac:grpSpMkLst>
        </pc:grpChg>
        <pc:grpChg chg="add">
          <ac:chgData name="Robelsa Vasconcelos" userId="c227fbf509dd7c23" providerId="LiveId" clId="{8E29071C-04D9-4778-AAF1-F416EB37F1CD}" dt="2021-09-08T18:50:21.042" v="34" actId="26606"/>
          <ac:grpSpMkLst>
            <pc:docMk/>
            <pc:sldMk cId="0" sldId="256"/>
            <ac:grpSpMk id="89" creationId="{E916825F-759B-4F1A-BA80-AF7137691EC5}"/>
          </ac:grpSpMkLst>
        </pc:grpChg>
        <pc:grpChg chg="add del">
          <ac:chgData name="Robelsa Vasconcelos" userId="c227fbf509dd7c23" providerId="LiveId" clId="{8E29071C-04D9-4778-AAF1-F416EB37F1CD}" dt="2021-09-08T18:50:06.058" v="28" actId="26606"/>
          <ac:grpSpMkLst>
            <pc:docMk/>
            <pc:sldMk cId="0" sldId="256"/>
            <ac:grpSpMk id="94" creationId="{453E4DEE-E996-40F8-8635-0FF43D7348F9}"/>
          </ac:grpSpMkLst>
        </pc:grpChg>
        <pc:picChg chg="add del mod">
          <ac:chgData name="Robelsa Vasconcelos" userId="c227fbf509dd7c23" providerId="LiveId" clId="{8E29071C-04D9-4778-AAF1-F416EB37F1CD}" dt="2021-09-08T18:50:09.551" v="30" actId="478"/>
          <ac:picMkLst>
            <pc:docMk/>
            <pc:sldMk cId="0" sldId="256"/>
            <ac:picMk id="3" creationId="{090EB51D-9276-42E9-87D8-5FFA81A06B55}"/>
          </ac:picMkLst>
        </pc:picChg>
        <pc:picChg chg="add mod">
          <ac:chgData name="Robelsa Vasconcelos" userId="c227fbf509dd7c23" providerId="LiveId" clId="{8E29071C-04D9-4778-AAF1-F416EB37F1CD}" dt="2021-09-08T18:50:21.042" v="34" actId="26606"/>
          <ac:picMkLst>
            <pc:docMk/>
            <pc:sldMk cId="0" sldId="256"/>
            <ac:picMk id="5" creationId="{45D3A0A5-9D7A-4821-AB47-CD3453F2305F}"/>
          </ac:picMkLst>
        </pc:picChg>
        <pc:picChg chg="add del">
          <ac:chgData name="Robelsa Vasconcelos" userId="c227fbf509dd7c23" providerId="LiveId" clId="{8E29071C-04D9-4778-AAF1-F416EB37F1CD}" dt="2021-09-08T18:50:06.058" v="28" actId="26606"/>
          <ac:picMkLst>
            <pc:docMk/>
            <pc:sldMk cId="0" sldId="256"/>
            <ac:picMk id="92" creationId="{FE6BA9E6-1D9E-4D30-B528-D49FA1342E4E}"/>
          </ac:picMkLst>
        </pc:picChg>
      </pc:sldChg>
      <pc:sldChg chg="modSp mod">
        <pc:chgData name="Robelsa Vasconcelos" userId="c227fbf509dd7c23" providerId="LiveId" clId="{8E29071C-04D9-4778-AAF1-F416EB37F1CD}" dt="2021-09-08T18:43:54.447" v="18" actId="255"/>
        <pc:sldMkLst>
          <pc:docMk/>
          <pc:sldMk cId="0" sldId="257"/>
        </pc:sldMkLst>
        <pc:spChg chg="mod">
          <ac:chgData name="Robelsa Vasconcelos" userId="c227fbf509dd7c23" providerId="LiveId" clId="{8E29071C-04D9-4778-AAF1-F416EB37F1CD}" dt="2021-09-08T18:43:54.447" v="18" actId="255"/>
          <ac:spMkLst>
            <pc:docMk/>
            <pc:sldMk cId="0" sldId="257"/>
            <ac:spMk id="90" creationId="{00000000-0000-0000-0000-000000000000}"/>
          </ac:spMkLst>
        </pc:spChg>
      </pc:sldChg>
      <pc:sldChg chg="modSp mod">
        <pc:chgData name="Robelsa Vasconcelos" userId="c227fbf509dd7c23" providerId="LiveId" clId="{8E29071C-04D9-4778-AAF1-F416EB37F1CD}" dt="2021-09-08T19:30:24.185" v="294" actId="255"/>
        <pc:sldMkLst>
          <pc:docMk/>
          <pc:sldMk cId="0" sldId="259"/>
        </pc:sldMkLst>
        <pc:spChg chg="mod">
          <ac:chgData name="Robelsa Vasconcelos" userId="c227fbf509dd7c23" providerId="LiveId" clId="{8E29071C-04D9-4778-AAF1-F416EB37F1CD}" dt="2021-09-08T19:30:24.185" v="294" actId="255"/>
          <ac:spMkLst>
            <pc:docMk/>
            <pc:sldMk cId="0" sldId="259"/>
            <ac:spMk id="102" creationId="{00000000-0000-0000-0000-000000000000}"/>
          </ac:spMkLst>
        </pc:spChg>
        <pc:spChg chg="mod">
          <ac:chgData name="Robelsa Vasconcelos" userId="c227fbf509dd7c23" providerId="LiveId" clId="{8E29071C-04D9-4778-AAF1-F416EB37F1CD}" dt="2021-09-08T19:10:35.088" v="247" actId="20577"/>
          <ac:spMkLst>
            <pc:docMk/>
            <pc:sldMk cId="0" sldId="259"/>
            <ac:spMk id="103" creationId="{00000000-0000-0000-0000-000000000000}"/>
          </ac:spMkLst>
        </pc:spChg>
      </pc:sldChg>
      <pc:sldChg chg="addSp modSp mod">
        <pc:chgData name="Robelsa Vasconcelos" userId="c227fbf509dd7c23" providerId="LiveId" clId="{8E29071C-04D9-4778-AAF1-F416EB37F1CD}" dt="2021-09-08T19:23:16.483" v="260" actId="1076"/>
        <pc:sldMkLst>
          <pc:docMk/>
          <pc:sldMk cId="0" sldId="260"/>
        </pc:sldMkLst>
        <pc:spChg chg="add mod">
          <ac:chgData name="Robelsa Vasconcelos" userId="c227fbf509dd7c23" providerId="LiveId" clId="{8E29071C-04D9-4778-AAF1-F416EB37F1CD}" dt="2021-09-08T19:23:16.483" v="260" actId="1076"/>
          <ac:spMkLst>
            <pc:docMk/>
            <pc:sldMk cId="0" sldId="260"/>
            <ac:spMk id="2" creationId="{DD86F0FD-C46E-4EAB-80D4-5B6A32B62324}"/>
          </ac:spMkLst>
        </pc:spChg>
        <pc:spChg chg="mod">
          <ac:chgData name="Robelsa Vasconcelos" userId="c227fbf509dd7c23" providerId="LiveId" clId="{8E29071C-04D9-4778-AAF1-F416EB37F1CD}" dt="2021-09-08T19:22:36.951" v="248" actId="20577"/>
          <ac:spMkLst>
            <pc:docMk/>
            <pc:sldMk cId="0" sldId="260"/>
            <ac:spMk id="109" creationId="{00000000-0000-0000-0000-000000000000}"/>
          </ac:spMkLst>
        </pc:spChg>
      </pc:sldChg>
      <pc:sldChg chg="modSp mod">
        <pc:chgData name="Robelsa Vasconcelos" userId="c227fbf509dd7c23" providerId="LiveId" clId="{8E29071C-04D9-4778-AAF1-F416EB37F1CD}" dt="2021-09-08T18:42:39.189" v="13" actId="1076"/>
        <pc:sldMkLst>
          <pc:docMk/>
          <pc:sldMk cId="0" sldId="261"/>
        </pc:sldMkLst>
        <pc:spChg chg="mod">
          <ac:chgData name="Robelsa Vasconcelos" userId="c227fbf509dd7c23" providerId="LiveId" clId="{8E29071C-04D9-4778-AAF1-F416EB37F1CD}" dt="2021-09-08T18:42:33.998" v="12" actId="1076"/>
          <ac:spMkLst>
            <pc:docMk/>
            <pc:sldMk cId="0" sldId="261"/>
            <ac:spMk id="114" creationId="{00000000-0000-0000-0000-000000000000}"/>
          </ac:spMkLst>
        </pc:spChg>
        <pc:picChg chg="mod">
          <ac:chgData name="Robelsa Vasconcelos" userId="c227fbf509dd7c23" providerId="LiveId" clId="{8E29071C-04D9-4778-AAF1-F416EB37F1CD}" dt="2021-09-08T18:42:39.189" v="13" actId="1076"/>
          <ac:picMkLst>
            <pc:docMk/>
            <pc:sldMk cId="0" sldId="261"/>
            <ac:picMk id="115" creationId="{00000000-0000-0000-0000-000000000000}"/>
          </ac:picMkLst>
        </pc:picChg>
      </pc:sldChg>
      <pc:sldChg chg="modSp mod">
        <pc:chgData name="Robelsa Vasconcelos" userId="c227fbf509dd7c23" providerId="LiveId" clId="{8E29071C-04D9-4778-AAF1-F416EB37F1CD}" dt="2021-09-08T19:30:36.959" v="297" actId="15"/>
        <pc:sldMkLst>
          <pc:docMk/>
          <pc:sldMk cId="0" sldId="262"/>
        </pc:sldMkLst>
        <pc:spChg chg="mod">
          <ac:chgData name="Robelsa Vasconcelos" userId="c227fbf509dd7c23" providerId="LiveId" clId="{8E29071C-04D9-4778-AAF1-F416EB37F1CD}" dt="2021-09-08T18:41:42.615" v="8" actId="1076"/>
          <ac:spMkLst>
            <pc:docMk/>
            <pc:sldMk cId="0" sldId="262"/>
            <ac:spMk id="120" creationId="{00000000-0000-0000-0000-000000000000}"/>
          </ac:spMkLst>
        </pc:spChg>
        <pc:spChg chg="mod">
          <ac:chgData name="Robelsa Vasconcelos" userId="c227fbf509dd7c23" providerId="LiveId" clId="{8E29071C-04D9-4778-AAF1-F416EB37F1CD}" dt="2021-09-08T19:30:36.959" v="297" actId="15"/>
          <ac:spMkLst>
            <pc:docMk/>
            <pc:sldMk cId="0" sldId="262"/>
            <ac:spMk id="121" creationId="{00000000-0000-0000-0000-000000000000}"/>
          </ac:spMkLst>
        </pc:spChg>
        <pc:picChg chg="mod">
          <ac:chgData name="Robelsa Vasconcelos" userId="c227fbf509dd7c23" providerId="LiveId" clId="{8E29071C-04D9-4778-AAF1-F416EB37F1CD}" dt="2021-09-08T18:42:01.345" v="11" actId="1076"/>
          <ac:picMkLst>
            <pc:docMk/>
            <pc:sldMk cId="0" sldId="262"/>
            <ac:picMk id="122" creationId="{00000000-0000-0000-0000-000000000000}"/>
          </ac:picMkLst>
        </pc:picChg>
      </pc:sldChg>
      <pc:sldChg chg="modSp mod">
        <pc:chgData name="Robelsa Vasconcelos" userId="c227fbf509dd7c23" providerId="LiveId" clId="{8E29071C-04D9-4778-AAF1-F416EB37F1CD}" dt="2021-09-08T18:41:34.141" v="7" actId="14100"/>
        <pc:sldMkLst>
          <pc:docMk/>
          <pc:sldMk cId="0" sldId="263"/>
        </pc:sldMkLst>
        <pc:spChg chg="mod">
          <ac:chgData name="Robelsa Vasconcelos" userId="c227fbf509dd7c23" providerId="LiveId" clId="{8E29071C-04D9-4778-AAF1-F416EB37F1CD}" dt="2021-09-08T18:41:34.141" v="7" actId="14100"/>
          <ac:spMkLst>
            <pc:docMk/>
            <pc:sldMk cId="0" sldId="263"/>
            <ac:spMk id="128" creationId="{00000000-0000-0000-0000-000000000000}"/>
          </ac:spMkLst>
        </pc:spChg>
      </pc:sldChg>
      <pc:sldChg chg="modSp mod">
        <pc:chgData name="Robelsa Vasconcelos" userId="c227fbf509dd7c23" providerId="LiveId" clId="{8E29071C-04D9-4778-AAF1-F416EB37F1CD}" dt="2021-09-08T18:41:17.688" v="6" actId="27636"/>
        <pc:sldMkLst>
          <pc:docMk/>
          <pc:sldMk cId="0" sldId="264"/>
        </pc:sldMkLst>
        <pc:spChg chg="mod">
          <ac:chgData name="Robelsa Vasconcelos" userId="c227fbf509dd7c23" providerId="LiveId" clId="{8E29071C-04D9-4778-AAF1-F416EB37F1CD}" dt="2021-09-08T18:41:17.688" v="6" actId="27636"/>
          <ac:spMkLst>
            <pc:docMk/>
            <pc:sldMk cId="0" sldId="264"/>
            <ac:spMk id="134" creationId="{00000000-0000-0000-0000-000000000000}"/>
          </ac:spMkLst>
        </pc:spChg>
      </pc:sldChg>
      <pc:sldChg chg="modSp mod">
        <pc:chgData name="Robelsa Vasconcelos" userId="c227fbf509dd7c23" providerId="LiveId" clId="{8E29071C-04D9-4778-AAF1-F416EB37F1CD}" dt="2021-09-08T19:30:06.436" v="293" actId="14100"/>
        <pc:sldMkLst>
          <pc:docMk/>
          <pc:sldMk cId="1755587053" sldId="265"/>
        </pc:sldMkLst>
        <pc:spChg chg="mod">
          <ac:chgData name="Robelsa Vasconcelos" userId="c227fbf509dd7c23" providerId="LiveId" clId="{8E29071C-04D9-4778-AAF1-F416EB37F1CD}" dt="2021-09-08T18:43:18.994" v="16" actId="255"/>
          <ac:spMkLst>
            <pc:docMk/>
            <pc:sldMk cId="1755587053" sldId="265"/>
            <ac:spMk id="96" creationId="{00000000-0000-0000-0000-000000000000}"/>
          </ac:spMkLst>
        </pc:spChg>
        <pc:spChg chg="mod">
          <ac:chgData name="Robelsa Vasconcelos" userId="c227fbf509dd7c23" providerId="LiveId" clId="{8E29071C-04D9-4778-AAF1-F416EB37F1CD}" dt="2021-09-08T19:30:06.436" v="293" actId="14100"/>
          <ac:spMkLst>
            <pc:docMk/>
            <pc:sldMk cId="1755587053" sldId="265"/>
            <ac:spMk id="97" creationId="{00000000-0000-0000-0000-000000000000}"/>
          </ac:spMkLst>
        </pc:spChg>
      </pc:sldChg>
    </pc:docChg>
  </pc:docChgLst>
  <pc:docChgLst>
    <pc:chgData name="DOUGLAS DA SILVA NASCIMENTO" userId="f4649ecc-1e1c-448b-bbe8-36936994b985" providerId="ADAL" clId="{54842879-0CD9-471A-A62C-534537727AC2}"/>
    <pc:docChg chg="undo custSel addSld delSld modSld modMainMaster">
      <pc:chgData name="DOUGLAS DA SILVA NASCIMENTO" userId="f4649ecc-1e1c-448b-bbe8-36936994b985" providerId="ADAL" clId="{54842879-0CD9-471A-A62C-534537727AC2}" dt="2021-09-07T22:28:04.894" v="210" actId="27636"/>
      <pc:docMkLst>
        <pc:docMk/>
      </pc:docMkLst>
      <pc:sldChg chg="modSp mod modTransition">
        <pc:chgData name="DOUGLAS DA SILVA NASCIMENTO" userId="f4649ecc-1e1c-448b-bbe8-36936994b985" providerId="ADAL" clId="{54842879-0CD9-471A-A62C-534537727AC2}" dt="2021-09-07T22:28:04.894" v="210" actId="27636"/>
        <pc:sldMkLst>
          <pc:docMk/>
          <pc:sldMk cId="0" sldId="256"/>
        </pc:sldMkLst>
        <pc:spChg chg="mod">
          <ac:chgData name="DOUGLAS DA SILVA NASCIMENTO" userId="f4649ecc-1e1c-448b-bbe8-36936994b985" providerId="ADAL" clId="{54842879-0CD9-471A-A62C-534537727AC2}" dt="2021-09-07T22:23:47.574" v="190" actId="1076"/>
          <ac:spMkLst>
            <pc:docMk/>
            <pc:sldMk cId="0" sldId="256"/>
            <ac:spMk id="84" creationId="{00000000-0000-0000-0000-000000000000}"/>
          </ac:spMkLst>
        </pc:spChg>
        <pc:spChg chg="mod">
          <ac:chgData name="DOUGLAS DA SILVA NASCIMENTO" userId="f4649ecc-1e1c-448b-bbe8-36936994b985" providerId="ADAL" clId="{54842879-0CD9-471A-A62C-534537727AC2}" dt="2021-09-07T22:28:04.894" v="210" actId="27636"/>
          <ac:spMkLst>
            <pc:docMk/>
            <pc:sldMk cId="0" sldId="256"/>
            <ac:spMk id="85" creationId="{00000000-0000-0000-0000-000000000000}"/>
          </ac:spMkLst>
        </pc:spChg>
      </pc:sldChg>
      <pc:sldChg chg="modSp mod modTransition">
        <pc:chgData name="DOUGLAS DA SILVA NASCIMENTO" userId="f4649ecc-1e1c-448b-bbe8-36936994b985" providerId="ADAL" clId="{54842879-0CD9-471A-A62C-534537727AC2}" dt="2021-09-07T22:26:40.399" v="199" actId="1076"/>
        <pc:sldMkLst>
          <pc:docMk/>
          <pc:sldMk cId="0" sldId="257"/>
        </pc:sldMkLst>
        <pc:spChg chg="mod">
          <ac:chgData name="DOUGLAS DA SILVA NASCIMENTO" userId="f4649ecc-1e1c-448b-bbe8-36936994b985" providerId="ADAL" clId="{54842879-0CD9-471A-A62C-534537727AC2}" dt="2021-09-07T22:26:40.399" v="199" actId="1076"/>
          <ac:spMkLst>
            <pc:docMk/>
            <pc:sldMk cId="0" sldId="257"/>
            <ac:spMk id="90" creationId="{00000000-0000-0000-0000-000000000000}"/>
          </ac:spMkLst>
        </pc:spChg>
        <pc:spChg chg="mod">
          <ac:chgData name="DOUGLAS DA SILVA NASCIMENTO" userId="f4649ecc-1e1c-448b-bbe8-36936994b985" providerId="ADAL" clId="{54842879-0CD9-471A-A62C-534537727AC2}" dt="2021-09-07T22:11:20.532" v="37" actId="113"/>
          <ac:spMkLst>
            <pc:docMk/>
            <pc:sldMk cId="0" sldId="257"/>
            <ac:spMk id="91" creationId="{00000000-0000-0000-0000-000000000000}"/>
          </ac:spMkLst>
        </pc:spChg>
      </pc:sldChg>
      <pc:sldChg chg="modSp del modNotes">
        <pc:chgData name="DOUGLAS DA SILVA NASCIMENTO" userId="f4649ecc-1e1c-448b-bbe8-36936994b985" providerId="ADAL" clId="{54842879-0CD9-471A-A62C-534537727AC2}" dt="2021-09-07T22:14:24.975" v="47" actId="47"/>
        <pc:sldMkLst>
          <pc:docMk/>
          <pc:sldMk cId="0" sldId="258"/>
        </pc:sldMkLst>
        <pc:spChg chg="mod">
          <ac:chgData name="DOUGLAS DA SILVA NASCIMENTO" userId="f4649ecc-1e1c-448b-bbe8-36936994b985" providerId="ADAL" clId="{54842879-0CD9-471A-A62C-534537727AC2}" dt="2021-09-07T22:14:20.685" v="46"/>
          <ac:spMkLst>
            <pc:docMk/>
            <pc:sldMk cId="0" sldId="258"/>
            <ac:spMk id="96" creationId="{00000000-0000-0000-0000-000000000000}"/>
          </ac:spMkLst>
        </pc:spChg>
      </pc:sldChg>
      <pc:sldChg chg="modTransition">
        <pc:chgData name="DOUGLAS DA SILVA NASCIMENTO" userId="f4649ecc-1e1c-448b-bbe8-36936994b985" providerId="ADAL" clId="{54842879-0CD9-471A-A62C-534537727AC2}" dt="2021-09-07T22:20:51.504" v="138"/>
        <pc:sldMkLst>
          <pc:docMk/>
          <pc:sldMk cId="0" sldId="259"/>
        </pc:sldMkLst>
      </pc:sldChg>
      <pc:sldChg chg="modSp mod modTransition modNotes">
        <pc:chgData name="DOUGLAS DA SILVA NASCIMENTO" userId="f4649ecc-1e1c-448b-bbe8-36936994b985" providerId="ADAL" clId="{54842879-0CD9-471A-A62C-534537727AC2}" dt="2021-09-07T22:26:33.824" v="198" actId="1076"/>
        <pc:sldMkLst>
          <pc:docMk/>
          <pc:sldMk cId="0" sldId="260"/>
        </pc:sldMkLst>
        <pc:spChg chg="mod">
          <ac:chgData name="DOUGLAS DA SILVA NASCIMENTO" userId="f4649ecc-1e1c-448b-bbe8-36936994b985" providerId="ADAL" clId="{54842879-0CD9-471A-A62C-534537727AC2}" dt="2021-09-07T22:26:33.824" v="198" actId="1076"/>
          <ac:spMkLst>
            <pc:docMk/>
            <pc:sldMk cId="0" sldId="260"/>
            <ac:spMk id="108" creationId="{00000000-0000-0000-0000-000000000000}"/>
          </ac:spMkLst>
        </pc:spChg>
      </pc:sldChg>
      <pc:sldChg chg="modSp mod modTransition">
        <pc:chgData name="DOUGLAS DA SILVA NASCIMENTO" userId="f4649ecc-1e1c-448b-bbe8-36936994b985" providerId="ADAL" clId="{54842879-0CD9-471A-A62C-534537727AC2}" dt="2021-09-07T22:21:03.817" v="150"/>
        <pc:sldMkLst>
          <pc:docMk/>
          <pc:sldMk cId="0" sldId="261"/>
        </pc:sldMkLst>
        <pc:spChg chg="mod">
          <ac:chgData name="DOUGLAS DA SILVA NASCIMENTO" userId="f4649ecc-1e1c-448b-bbe8-36936994b985" providerId="ADAL" clId="{54842879-0CD9-471A-A62C-534537727AC2}" dt="2021-09-07T22:17:30.200" v="73"/>
          <ac:spMkLst>
            <pc:docMk/>
            <pc:sldMk cId="0" sldId="261"/>
            <ac:spMk id="114" creationId="{00000000-0000-0000-0000-000000000000}"/>
          </ac:spMkLst>
        </pc:spChg>
        <pc:picChg chg="mod">
          <ac:chgData name="DOUGLAS DA SILVA NASCIMENTO" userId="f4649ecc-1e1c-448b-bbe8-36936994b985" providerId="ADAL" clId="{54842879-0CD9-471A-A62C-534537727AC2}" dt="2021-09-07T22:17:30.200" v="73"/>
          <ac:picMkLst>
            <pc:docMk/>
            <pc:sldMk cId="0" sldId="261"/>
            <ac:picMk id="115" creationId="{00000000-0000-0000-0000-000000000000}"/>
          </ac:picMkLst>
        </pc:picChg>
      </pc:sldChg>
      <pc:sldChg chg="modSp mod modTransition">
        <pc:chgData name="DOUGLAS DA SILVA NASCIMENTO" userId="f4649ecc-1e1c-448b-bbe8-36936994b985" providerId="ADAL" clId="{54842879-0CD9-471A-A62C-534537727AC2}" dt="2021-09-07T22:27:47.849" v="206" actId="2710"/>
        <pc:sldMkLst>
          <pc:docMk/>
          <pc:sldMk cId="0" sldId="262"/>
        </pc:sldMkLst>
        <pc:spChg chg="mod">
          <ac:chgData name="DOUGLAS DA SILVA NASCIMENTO" userId="f4649ecc-1e1c-448b-bbe8-36936994b985" providerId="ADAL" clId="{54842879-0CD9-471A-A62C-534537727AC2}" dt="2021-09-07T22:26:51.439" v="200" actId="1076"/>
          <ac:spMkLst>
            <pc:docMk/>
            <pc:sldMk cId="0" sldId="262"/>
            <ac:spMk id="120" creationId="{00000000-0000-0000-0000-000000000000}"/>
          </ac:spMkLst>
        </pc:spChg>
        <pc:spChg chg="mod">
          <ac:chgData name="DOUGLAS DA SILVA NASCIMENTO" userId="f4649ecc-1e1c-448b-bbe8-36936994b985" providerId="ADAL" clId="{54842879-0CD9-471A-A62C-534537727AC2}" dt="2021-09-07T22:27:47.849" v="206" actId="2710"/>
          <ac:spMkLst>
            <pc:docMk/>
            <pc:sldMk cId="0" sldId="262"/>
            <ac:spMk id="121" creationId="{00000000-0000-0000-0000-000000000000}"/>
          </ac:spMkLst>
        </pc:spChg>
      </pc:sldChg>
      <pc:sldChg chg="modSp mod modTransition">
        <pc:chgData name="DOUGLAS DA SILVA NASCIMENTO" userId="f4649ecc-1e1c-448b-bbe8-36936994b985" providerId="ADAL" clId="{54842879-0CD9-471A-A62C-534537727AC2}" dt="2021-09-07T22:27:55.053" v="208" actId="2710"/>
        <pc:sldMkLst>
          <pc:docMk/>
          <pc:sldMk cId="0" sldId="263"/>
        </pc:sldMkLst>
        <pc:spChg chg="mod">
          <ac:chgData name="DOUGLAS DA SILVA NASCIMENTO" userId="f4649ecc-1e1c-448b-bbe8-36936994b985" providerId="ADAL" clId="{54842879-0CD9-471A-A62C-534537727AC2}" dt="2021-09-07T22:26:55.875" v="201" actId="1076"/>
          <ac:spMkLst>
            <pc:docMk/>
            <pc:sldMk cId="0" sldId="263"/>
            <ac:spMk id="127" creationId="{00000000-0000-0000-0000-000000000000}"/>
          </ac:spMkLst>
        </pc:spChg>
        <pc:spChg chg="mod">
          <ac:chgData name="DOUGLAS DA SILVA NASCIMENTO" userId="f4649ecc-1e1c-448b-bbe8-36936994b985" providerId="ADAL" clId="{54842879-0CD9-471A-A62C-534537727AC2}" dt="2021-09-07T22:27:55.053" v="208" actId="2710"/>
          <ac:spMkLst>
            <pc:docMk/>
            <pc:sldMk cId="0" sldId="263"/>
            <ac:spMk id="128" creationId="{00000000-0000-0000-0000-000000000000}"/>
          </ac:spMkLst>
        </pc:spChg>
      </pc:sldChg>
      <pc:sldChg chg="modSp mod modTransition setBg">
        <pc:chgData name="DOUGLAS DA SILVA NASCIMENTO" userId="f4649ecc-1e1c-448b-bbe8-36936994b985" providerId="ADAL" clId="{54842879-0CD9-471A-A62C-534537727AC2}" dt="2021-09-07T22:27:29.384" v="203" actId="15"/>
        <pc:sldMkLst>
          <pc:docMk/>
          <pc:sldMk cId="0" sldId="264"/>
        </pc:sldMkLst>
        <pc:spChg chg="mod">
          <ac:chgData name="DOUGLAS DA SILVA NASCIMENTO" userId="f4649ecc-1e1c-448b-bbe8-36936994b985" providerId="ADAL" clId="{54842879-0CD9-471A-A62C-534537727AC2}" dt="2021-09-07T22:25:50.939" v="197" actId="122"/>
          <ac:spMkLst>
            <pc:docMk/>
            <pc:sldMk cId="0" sldId="264"/>
            <ac:spMk id="133" creationId="{00000000-0000-0000-0000-000000000000}"/>
          </ac:spMkLst>
        </pc:spChg>
        <pc:spChg chg="mod">
          <ac:chgData name="DOUGLAS DA SILVA NASCIMENTO" userId="f4649ecc-1e1c-448b-bbe8-36936994b985" providerId="ADAL" clId="{54842879-0CD9-471A-A62C-534537727AC2}" dt="2021-09-07T22:27:29.384" v="203" actId="15"/>
          <ac:spMkLst>
            <pc:docMk/>
            <pc:sldMk cId="0" sldId="264"/>
            <ac:spMk id="134" creationId="{00000000-0000-0000-0000-000000000000}"/>
          </ac:spMkLst>
        </pc:spChg>
      </pc:sldChg>
      <pc:sldChg chg="modSp add mod modTransition setBg">
        <pc:chgData name="DOUGLAS DA SILVA NASCIMENTO" userId="f4649ecc-1e1c-448b-bbe8-36936994b985" providerId="ADAL" clId="{54842879-0CD9-471A-A62C-534537727AC2}" dt="2021-09-07T22:23:33.408" v="188" actId="1076"/>
        <pc:sldMkLst>
          <pc:docMk/>
          <pc:sldMk cId="1755587053" sldId="265"/>
        </pc:sldMkLst>
        <pc:spChg chg="mod">
          <ac:chgData name="DOUGLAS DA SILVA NASCIMENTO" userId="f4649ecc-1e1c-448b-bbe8-36936994b985" providerId="ADAL" clId="{54842879-0CD9-471A-A62C-534537727AC2}" dt="2021-09-07T22:17:30.200" v="73"/>
          <ac:spMkLst>
            <pc:docMk/>
            <pc:sldMk cId="1755587053" sldId="265"/>
            <ac:spMk id="96" creationId="{00000000-0000-0000-0000-000000000000}"/>
          </ac:spMkLst>
        </pc:spChg>
        <pc:spChg chg="mod">
          <ac:chgData name="DOUGLAS DA SILVA NASCIMENTO" userId="f4649ecc-1e1c-448b-bbe8-36936994b985" providerId="ADAL" clId="{54842879-0CD9-471A-A62C-534537727AC2}" dt="2021-09-07T22:23:33.408" v="188" actId="1076"/>
          <ac:spMkLst>
            <pc:docMk/>
            <pc:sldMk cId="1755587053" sldId="265"/>
            <ac:spMk id="97" creationId="{00000000-0000-0000-0000-000000000000}"/>
          </ac:spMkLst>
        </pc:spChg>
      </pc:sldChg>
      <pc:sldMasterChg chg="setBg">
        <pc:chgData name="DOUGLAS DA SILVA NASCIMENTO" userId="f4649ecc-1e1c-448b-bbe8-36936994b985" providerId="ADAL" clId="{54842879-0CD9-471A-A62C-534537727AC2}" dt="2021-09-07T22:16:17.083" v="48"/>
        <pc:sldMasterMkLst>
          <pc:docMk/>
          <pc:sldMasterMk cId="2316557101" sldId="214748374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e8f709ce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e8f709ce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e8f709c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e8f709c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e8f709ce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ee8f709ce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82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e8f709c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ee8f709c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e8f709ce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e8f709ce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e8f709ce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e8f709ce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164040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51454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5048090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0150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9780158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17049820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2233272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79212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35701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63163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428265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40129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28932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26649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5820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409592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17197054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3165571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ecmundo.com.br/memoria/3197-o-que-sao-processos-de-um-sistema-operacional-e-por-que-e-importante-saber.htm" TargetMode="Externa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83"/>
        <p:cNvGrpSpPr/>
        <p:nvPr/>
      </p:nvGrpSpPr>
      <p:grpSpPr>
        <a:xfrm>
          <a:off x="0" y="0"/>
          <a:ext cx="0" cy="0"/>
          <a:chOff x="0" y="0"/>
          <a:chExt cx="0" cy="0"/>
        </a:xfrm>
      </p:grpSpPr>
      <p:grpSp>
        <p:nvGrpSpPr>
          <p:cNvPr id="87" name="Group 8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1" name="Rectangle 9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84" name="Google Shape;84;gee8f709ce9_1_0"/>
          <p:cNvSpPr txBox="1">
            <a:spLocks noGrp="1"/>
          </p:cNvSpPr>
          <p:nvPr>
            <p:ph type="title"/>
          </p:nvPr>
        </p:nvSpPr>
        <p:spPr>
          <a:xfrm>
            <a:off x="5250699" y="134512"/>
            <a:ext cx="6050713" cy="1478570"/>
          </a:xfrm>
          <a:prstGeom prst="rect">
            <a:avLst/>
          </a:prstGeom>
        </p:spPr>
        <p:txBody>
          <a:bodyPr spcFirstLastPara="1" lIns="91425" tIns="45700" rIns="91425" bIns="45700" anchorCtr="0">
            <a:normAutofit/>
          </a:bodyPr>
          <a:lstStyle/>
          <a:p>
            <a:pPr marL="0" lvl="0" indent="0" algn="ctr" rtl="0">
              <a:spcBef>
                <a:spcPts val="0"/>
              </a:spcBef>
              <a:spcAft>
                <a:spcPts val="0"/>
              </a:spcAft>
              <a:buNone/>
            </a:pPr>
            <a:r>
              <a:rPr lang="pt-BR" b="1" dirty="0">
                <a:latin typeface="Montserrat"/>
                <a:ea typeface="Montserrat"/>
                <a:cs typeface="Montserrat"/>
                <a:sym typeface="Montserrat"/>
              </a:rPr>
              <a:t>Processos</a:t>
            </a:r>
          </a:p>
        </p:txBody>
      </p:sp>
      <p:pic>
        <p:nvPicPr>
          <p:cNvPr id="5" name="Imagem 4" descr="Uma imagem contendo computador&#10;&#10;Descrição gerada automaticamente">
            <a:extLst>
              <a:ext uri="{FF2B5EF4-FFF2-40B4-BE49-F238E27FC236}">
                <a16:creationId xmlns:a16="http://schemas.microsoft.com/office/drawing/2014/main" id="{45D3A0A5-9D7A-4821-AB47-CD3453F2305F}"/>
              </a:ext>
            </a:extLst>
          </p:cNvPr>
          <p:cNvPicPr>
            <a:picLocks noChangeAspect="1"/>
          </p:cNvPicPr>
          <p:nvPr/>
        </p:nvPicPr>
        <p:blipFill rotWithShape="1">
          <a:blip r:embed="rId5"/>
          <a:srcRect l="23016" r="26289"/>
          <a:stretch/>
        </p:blipFill>
        <p:spPr>
          <a:xfrm>
            <a:off x="-5597" y="10"/>
            <a:ext cx="4635583" cy="6857990"/>
          </a:xfrm>
          <a:prstGeom prst="rect">
            <a:avLst/>
          </a:prstGeom>
        </p:spPr>
      </p:pic>
      <p:grpSp>
        <p:nvGrpSpPr>
          <p:cNvPr id="89" name="Group 9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95" name="Rectangle 9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Rectangle 9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12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Rectangle 13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85" name="Google Shape;85;gee8f709ce9_1_0"/>
          <p:cNvSpPr txBox="1">
            <a:spLocks noGrp="1"/>
          </p:cNvSpPr>
          <p:nvPr>
            <p:ph idx="1"/>
          </p:nvPr>
        </p:nvSpPr>
        <p:spPr>
          <a:xfrm>
            <a:off x="5294397" y="1468438"/>
            <a:ext cx="6392778" cy="4781549"/>
          </a:xfrm>
          <a:prstGeom prst="rect">
            <a:avLst/>
          </a:prstGeom>
        </p:spPr>
        <p:txBody>
          <a:bodyPr spcFirstLastPara="1" lIns="91425" tIns="45700" rIns="91425" bIns="45700" anchorCtr="0">
            <a:normAutofit fontScale="62500" lnSpcReduction="20000"/>
          </a:bodyPr>
          <a:lstStyle/>
          <a:p>
            <a:pPr marL="0" indent="457200" algn="just">
              <a:lnSpc>
                <a:spcPct val="170000"/>
              </a:lnSpc>
              <a:buClr>
                <a:schemeClr val="dk1"/>
              </a:buClr>
              <a:buSzPct val="55000"/>
              <a:buNone/>
            </a:pPr>
            <a:r>
              <a:rPr lang="pt-BR" sz="2600" dirty="0">
                <a:latin typeface="Montserrat"/>
                <a:ea typeface="Montserrat"/>
                <a:cs typeface="Montserrat"/>
                <a:sym typeface="Montserrat"/>
              </a:rPr>
              <a:t>“Os processos representam tarefas em execução, mas nem todas têm relação direta com algum aplicativo. Muitas delas são executadas em pano de fundo e mantêm o sistema trabalhando - gerenciando redes, memória, disco, checagem antivírus, etc. Logo, podemos definir processos como softwares que executam alguma ação e que podem ser controlados de alguma maneira, seja pelo usuário, pelo aplicativo correspondente ou pelo sistema operacional</a:t>
            </a:r>
            <a:r>
              <a:rPr lang="pt-BR" sz="2600" baseline="30000" dirty="0">
                <a:latin typeface="Montserrat"/>
                <a:ea typeface="Montserrat"/>
                <a:cs typeface="Montserrat"/>
                <a:sym typeface="Montserrat"/>
              </a:rPr>
              <a:t>1</a:t>
            </a:r>
            <a:r>
              <a:rPr lang="pt-BR" sz="2600" dirty="0">
                <a:latin typeface="Montserrat"/>
                <a:ea typeface="Montserrat"/>
                <a:cs typeface="Montserrat"/>
                <a:sym typeface="Montserrat"/>
              </a:rPr>
              <a:t>.”</a:t>
            </a:r>
            <a:endParaRPr lang="pt-BR" sz="2600" baseline="30000" dirty="0">
              <a:latin typeface="Montserrat"/>
              <a:ea typeface="Montserrat"/>
              <a:cs typeface="Montserrat"/>
              <a:sym typeface="Montserrat"/>
            </a:endParaRPr>
          </a:p>
          <a:p>
            <a:pPr marL="0" lvl="0" indent="457200" algn="just" rtl="0">
              <a:lnSpc>
                <a:spcPct val="150000"/>
              </a:lnSpc>
              <a:spcBef>
                <a:spcPts val="1000"/>
              </a:spcBef>
              <a:spcAft>
                <a:spcPts val="0"/>
              </a:spcAft>
              <a:buClr>
                <a:schemeClr val="dk1"/>
              </a:buClr>
              <a:buSzPct val="55000"/>
              <a:buFont typeface="Arial"/>
              <a:buNone/>
            </a:pPr>
            <a:endParaRPr lang="pt-BR" sz="1700" baseline="30000" dirty="0">
              <a:latin typeface="Montserrat"/>
              <a:ea typeface="Montserrat"/>
              <a:cs typeface="Montserrat"/>
              <a:sym typeface="Montserrat"/>
            </a:endParaRPr>
          </a:p>
          <a:p>
            <a:pPr marL="0" indent="457200" algn="just">
              <a:lnSpc>
                <a:spcPct val="150000"/>
              </a:lnSpc>
              <a:buClr>
                <a:schemeClr val="dk1"/>
              </a:buClr>
              <a:buSzPct val="55000"/>
              <a:buNone/>
            </a:pPr>
            <a:r>
              <a:rPr lang="pt-BR" sz="1700" dirty="0">
                <a:latin typeface="Montserrat"/>
                <a:ea typeface="Montserrat"/>
                <a:cs typeface="Montserrat"/>
                <a:sym typeface="Montserrat"/>
              </a:rPr>
              <a:t>1. AMOROSO, Danilo. </a:t>
            </a:r>
            <a:r>
              <a:rPr lang="pt-BR" sz="1400" b="1" i="0" dirty="0">
                <a:effectLst/>
                <a:latin typeface="Source Sans Pro" panose="020B0604020202020204" pitchFamily="34" charset="0"/>
              </a:rPr>
              <a:t>O que são processos de um sistema operacional e por que é importante saber. </a:t>
            </a:r>
            <a:r>
              <a:rPr lang="pt-BR" sz="1400" dirty="0">
                <a:latin typeface="Source Sans Pro" panose="020B0604020202020204" pitchFamily="34" charset="0"/>
              </a:rPr>
              <a:t>Tech Mundo, 2009. Disponível em: </a:t>
            </a:r>
            <a:r>
              <a:rPr lang="pt-BR" sz="1400" dirty="0">
                <a:latin typeface="Source Sans Pro" panose="020B0604020202020204" pitchFamily="34" charset="0"/>
                <a:hlinkClick r:id="rId6"/>
              </a:rPr>
              <a:t>https://www.tecmundo.com.br/memoria/3197-o-que-sao-processos-de-um-sistema-operacional-e-por-que-e-importante-saber.htm</a:t>
            </a:r>
            <a:r>
              <a:rPr lang="pt-BR" sz="1400" dirty="0">
                <a:latin typeface="Source Sans Pro" panose="020B0604020202020204" pitchFamily="34" charset="0"/>
              </a:rPr>
              <a:t>.  Acesso em: 03 de setembro de 2021.</a:t>
            </a:r>
            <a:endParaRPr lang="pt-BR" sz="1400" i="0" dirty="0">
              <a:effectLst/>
              <a:latin typeface="Source Sans Pro" panose="020B0604020202020204" pitchFamily="34" charset="0"/>
            </a:endParaRPr>
          </a:p>
          <a:p>
            <a:pPr marL="0" lvl="0" indent="457200" algn="just" rtl="0">
              <a:lnSpc>
                <a:spcPct val="150000"/>
              </a:lnSpc>
              <a:spcBef>
                <a:spcPts val="1000"/>
              </a:spcBef>
              <a:spcAft>
                <a:spcPts val="0"/>
              </a:spcAft>
              <a:buClr>
                <a:schemeClr val="dk1"/>
              </a:buClr>
              <a:buSzPct val="55000"/>
              <a:buFont typeface="Arial"/>
              <a:buNone/>
            </a:pPr>
            <a:endParaRPr lang="pt-BR" sz="1700" dirty="0">
              <a:latin typeface="Montserrat"/>
              <a:ea typeface="Montserrat"/>
              <a:cs typeface="Montserrat"/>
              <a:sym typeface="Montserrat"/>
            </a:endParaRPr>
          </a:p>
          <a:p>
            <a:pPr marL="0" lvl="0" indent="0" rtl="0">
              <a:lnSpc>
                <a:spcPct val="110000"/>
              </a:lnSpc>
              <a:spcBef>
                <a:spcPts val="1000"/>
              </a:spcBef>
              <a:spcAft>
                <a:spcPts val="0"/>
              </a:spcAft>
              <a:buNone/>
            </a:pPr>
            <a:endParaRPr lang="pt-BR" sz="17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904225" y="339597"/>
            <a:ext cx="10515600" cy="1020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pt-BR" sz="4000" b="1" dirty="0">
                <a:latin typeface="Montserrat" panose="020B0604020202020204" charset="0"/>
              </a:rPr>
              <a:t>Grupo 06</a:t>
            </a:r>
            <a:endParaRPr sz="4000" b="1" dirty="0">
              <a:latin typeface="Montserrat" panose="020B0604020202020204" charset="0"/>
            </a:endParaRPr>
          </a:p>
        </p:txBody>
      </p:sp>
      <p:sp>
        <p:nvSpPr>
          <p:cNvPr id="3" name="Espaço Reservado para Conteúdo 2">
            <a:extLst>
              <a:ext uri="{FF2B5EF4-FFF2-40B4-BE49-F238E27FC236}">
                <a16:creationId xmlns:a16="http://schemas.microsoft.com/office/drawing/2014/main" id="{FA2CA951-CAAB-4A55-B09E-1653AC13AAE2}"/>
              </a:ext>
            </a:extLst>
          </p:cNvPr>
          <p:cNvSpPr>
            <a:spLocks noGrp="1"/>
          </p:cNvSpPr>
          <p:nvPr>
            <p:ph idx="1"/>
          </p:nvPr>
        </p:nvSpPr>
        <p:spPr/>
        <p:txBody>
          <a:bodyPr/>
          <a:lstStyle/>
          <a:p>
            <a:pPr marL="0" indent="0" algn="ctr">
              <a:buNone/>
            </a:pPr>
            <a:r>
              <a:rPr lang="pt-BR" dirty="0">
                <a:latin typeface="Montserrat" panose="00000500000000000000" pitchFamily="2" charset="0"/>
              </a:rPr>
              <a:t>Douglas  Nascimento</a:t>
            </a:r>
          </a:p>
          <a:p>
            <a:pPr marL="0" indent="0" algn="ctr">
              <a:buNone/>
            </a:pPr>
            <a:r>
              <a:rPr lang="pt-BR" dirty="0">
                <a:latin typeface="Montserrat" panose="00000500000000000000" pitchFamily="2" charset="0"/>
              </a:rPr>
              <a:t>Jonathas Magalhães</a:t>
            </a:r>
          </a:p>
          <a:p>
            <a:pPr marL="0" indent="0" algn="ctr">
              <a:buNone/>
            </a:pPr>
            <a:r>
              <a:rPr lang="pt-BR">
                <a:latin typeface="Montserrat" panose="00000500000000000000" pitchFamily="2" charset="0"/>
              </a:rPr>
              <a:t>Robelsa Vasconcelos</a:t>
            </a:r>
            <a:endParaRPr lang="pt-BR" dirty="0">
              <a:latin typeface="Montserrat" panose="00000500000000000000" pitchFamily="2" charset="0"/>
            </a:endParaRPr>
          </a:p>
          <a:p>
            <a:pPr marL="0" indent="0" algn="ctr">
              <a:buNone/>
            </a:pPr>
            <a:r>
              <a:rPr lang="pt-BR" dirty="0">
                <a:latin typeface="Montserrat" panose="00000500000000000000" pitchFamily="2" charset="0"/>
              </a:rPr>
              <a:t>Geyson Kaio</a:t>
            </a:r>
          </a:p>
          <a:p>
            <a:pPr marL="0" indent="0" algn="ctr">
              <a:buNone/>
            </a:pPr>
            <a:r>
              <a:rPr lang="pt-BR" dirty="0">
                <a:latin typeface="Montserrat" panose="00000500000000000000" pitchFamily="2" charset="0"/>
              </a:rPr>
              <a:t>Lucas Gabriel</a:t>
            </a:r>
          </a:p>
        </p:txBody>
      </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ee8f709ce9_0_14"/>
          <p:cNvSpPr txBox="1">
            <a:spLocks noGrp="1"/>
          </p:cNvSpPr>
          <p:nvPr>
            <p:ph type="title"/>
          </p:nvPr>
        </p:nvSpPr>
        <p:spPr>
          <a:xfrm>
            <a:off x="1143001" y="440964"/>
            <a:ext cx="9905998" cy="147857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pt-BR" b="1" dirty="0">
                <a:latin typeface="Montserrat"/>
                <a:ea typeface="Montserrat"/>
                <a:cs typeface="Montserrat"/>
                <a:sym typeface="Montserrat"/>
              </a:rPr>
              <a:t>Tipos de Processos</a:t>
            </a:r>
            <a:endParaRPr b="1" dirty="0">
              <a:latin typeface="Montserrat"/>
              <a:ea typeface="Montserrat"/>
              <a:cs typeface="Montserrat"/>
              <a:sym typeface="Montserrat"/>
            </a:endParaRPr>
          </a:p>
        </p:txBody>
      </p:sp>
      <p:sp>
        <p:nvSpPr>
          <p:cNvPr id="91" name="Google Shape;91;gee8f709ce9_0_14"/>
          <p:cNvSpPr txBox="1">
            <a:spLocks noGrp="1"/>
          </p:cNvSpPr>
          <p:nvPr>
            <p:ph idx="1"/>
          </p:nvPr>
        </p:nvSpPr>
        <p:spPr>
          <a:xfrm>
            <a:off x="687900" y="1824450"/>
            <a:ext cx="10773300" cy="45156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pt-BR" sz="1700" dirty="0">
                <a:latin typeface="Montserrat"/>
                <a:ea typeface="Montserrat"/>
                <a:cs typeface="Montserrat"/>
                <a:sym typeface="Montserrat"/>
              </a:rPr>
              <a:t>Dentre os processos, podemos destacar dois principais tipos que estão relacionados a seu local de execução, no caso CPU e Entrada e Saída de Dados.</a:t>
            </a:r>
            <a:endParaRPr sz="1700" dirty="0">
              <a:latin typeface="Montserrat"/>
              <a:ea typeface="Montserrat"/>
              <a:cs typeface="Montserrat"/>
              <a:sym typeface="Montserrat"/>
            </a:endParaRPr>
          </a:p>
          <a:p>
            <a:pPr marL="0" lvl="0" indent="0" algn="just" rtl="0">
              <a:lnSpc>
                <a:spcPct val="150000"/>
              </a:lnSpc>
              <a:spcBef>
                <a:spcPts val="800"/>
              </a:spcBef>
              <a:spcAft>
                <a:spcPts val="0"/>
              </a:spcAft>
              <a:buNone/>
            </a:pPr>
            <a:endParaRPr sz="1700" dirty="0">
              <a:latin typeface="Montserrat"/>
              <a:ea typeface="Montserrat"/>
              <a:cs typeface="Montserrat"/>
              <a:sym typeface="Montserrat"/>
            </a:endParaRPr>
          </a:p>
          <a:p>
            <a:pPr marL="457200" lvl="0" indent="-336550" algn="just" rtl="0">
              <a:lnSpc>
                <a:spcPct val="150000"/>
              </a:lnSpc>
              <a:spcBef>
                <a:spcPts val="800"/>
              </a:spcBef>
              <a:spcAft>
                <a:spcPts val="0"/>
              </a:spcAft>
              <a:buSzPts val="1700"/>
              <a:buFont typeface="Montserrat"/>
              <a:buChar char="•"/>
            </a:pPr>
            <a:r>
              <a:rPr lang="pt-BR" sz="1700" b="1" dirty="0">
                <a:latin typeface="Montserrat"/>
                <a:ea typeface="Montserrat"/>
                <a:cs typeface="Montserrat"/>
                <a:sym typeface="Montserrat"/>
              </a:rPr>
              <a:t>Processos CPU </a:t>
            </a:r>
            <a:r>
              <a:rPr lang="pt-BR" sz="1700" b="1" dirty="0" err="1">
                <a:latin typeface="Montserrat"/>
                <a:ea typeface="Montserrat"/>
                <a:cs typeface="Montserrat"/>
                <a:sym typeface="Montserrat"/>
              </a:rPr>
              <a:t>bound</a:t>
            </a:r>
            <a:r>
              <a:rPr lang="pt-BR" sz="1700" dirty="0">
                <a:latin typeface="Montserrat"/>
                <a:ea typeface="Montserrat"/>
                <a:cs typeface="Montserrat"/>
                <a:sym typeface="Montserrat"/>
              </a:rPr>
              <a:t> (orientados à CPU): são processos que utilizam muito o processador, em que o tempo de execução é definido pelos ciclos do processador.</a:t>
            </a:r>
            <a:endParaRPr sz="1700" dirty="0">
              <a:latin typeface="Montserrat"/>
              <a:ea typeface="Montserrat"/>
              <a:cs typeface="Montserrat"/>
              <a:sym typeface="Montserrat"/>
            </a:endParaRPr>
          </a:p>
          <a:p>
            <a:pPr marL="0" lvl="0" indent="0" algn="just" rtl="0">
              <a:lnSpc>
                <a:spcPct val="150000"/>
              </a:lnSpc>
              <a:spcBef>
                <a:spcPts val="800"/>
              </a:spcBef>
              <a:spcAft>
                <a:spcPts val="0"/>
              </a:spcAft>
              <a:buNone/>
            </a:pPr>
            <a:endParaRPr sz="1700" dirty="0">
              <a:latin typeface="Montserrat"/>
              <a:ea typeface="Montserrat"/>
              <a:cs typeface="Montserrat"/>
              <a:sym typeface="Montserrat"/>
            </a:endParaRPr>
          </a:p>
          <a:p>
            <a:pPr marL="457200" lvl="0" indent="-336550" algn="just" rtl="0">
              <a:lnSpc>
                <a:spcPct val="150000"/>
              </a:lnSpc>
              <a:spcBef>
                <a:spcPts val="800"/>
              </a:spcBef>
              <a:spcAft>
                <a:spcPts val="0"/>
              </a:spcAft>
              <a:buSzPts val="1700"/>
              <a:buFont typeface="Montserrat"/>
              <a:buChar char="•"/>
            </a:pPr>
            <a:r>
              <a:rPr lang="pt-BR" sz="1700" b="1" dirty="0">
                <a:latin typeface="Montserrat"/>
                <a:ea typeface="Montserrat"/>
                <a:cs typeface="Montserrat"/>
                <a:sym typeface="Montserrat"/>
              </a:rPr>
              <a:t>Processos I/O </a:t>
            </a:r>
            <a:r>
              <a:rPr lang="pt-BR" sz="1700" b="1" dirty="0" err="1">
                <a:latin typeface="Montserrat"/>
                <a:ea typeface="Montserrat"/>
                <a:cs typeface="Montserrat"/>
                <a:sym typeface="Montserrat"/>
              </a:rPr>
              <a:t>bound</a:t>
            </a:r>
            <a:r>
              <a:rPr lang="pt-BR" sz="1700" b="1" dirty="0">
                <a:latin typeface="Montserrat"/>
                <a:ea typeface="Montserrat"/>
                <a:cs typeface="Montserrat"/>
                <a:sym typeface="Montserrat"/>
              </a:rPr>
              <a:t> </a:t>
            </a:r>
            <a:r>
              <a:rPr lang="pt-BR" sz="1700" dirty="0">
                <a:latin typeface="Montserrat"/>
                <a:ea typeface="Montserrat"/>
                <a:cs typeface="Montserrat"/>
                <a:sym typeface="Montserrat"/>
              </a:rPr>
              <a:t>(orientados à E/S):</a:t>
            </a:r>
            <a:r>
              <a:rPr lang="pt-BR" sz="1700" b="1" dirty="0">
                <a:latin typeface="Montserrat"/>
                <a:ea typeface="Montserrat"/>
                <a:cs typeface="Montserrat"/>
                <a:sym typeface="Montserrat"/>
              </a:rPr>
              <a:t> </a:t>
            </a:r>
            <a:r>
              <a:rPr lang="pt-BR" sz="1700" dirty="0">
                <a:latin typeface="Montserrat"/>
                <a:ea typeface="Montserrat"/>
                <a:cs typeface="Montserrat"/>
                <a:sym typeface="Montserrat"/>
              </a:rPr>
              <a:t>são processos que realizam muitas operações de entrada e saída de dados, em que o tempo de execução é definido pela duração destas.</a:t>
            </a:r>
            <a:endParaRPr sz="1700" dirty="0">
              <a:latin typeface="Montserrat"/>
              <a:ea typeface="Montserrat"/>
              <a:cs typeface="Montserrat"/>
              <a:sym typeface="Montserrat"/>
            </a:endParaRPr>
          </a:p>
          <a:p>
            <a:pPr marL="0" lvl="0" indent="0" algn="l" rtl="0">
              <a:lnSpc>
                <a:spcPct val="150000"/>
              </a:lnSpc>
              <a:spcBef>
                <a:spcPts val="800"/>
              </a:spcBef>
              <a:spcAft>
                <a:spcPts val="0"/>
              </a:spcAft>
              <a:buNone/>
            </a:pPr>
            <a:endParaRPr sz="1700" dirty="0">
              <a:latin typeface="Montserrat"/>
              <a:ea typeface="Montserrat"/>
              <a:cs typeface="Montserrat"/>
              <a:sym typeface="Montserrat"/>
            </a:endParaRPr>
          </a:p>
          <a:p>
            <a:pPr marL="0" lvl="0" indent="0" algn="l" rtl="0">
              <a:spcBef>
                <a:spcPts val="1000"/>
              </a:spcBef>
              <a:spcAft>
                <a:spcPts val="0"/>
              </a:spcAft>
              <a:buNone/>
            </a:pPr>
            <a:endParaRPr sz="1700" dirty="0">
              <a:latin typeface="Montserrat"/>
              <a:ea typeface="Montserrat"/>
              <a:cs typeface="Montserrat"/>
              <a:sym typeface="Montserrat"/>
            </a:endParaRPr>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ee8f709ce9_0_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pt-BR" b="1" dirty="0">
                <a:latin typeface="Montserrat"/>
                <a:ea typeface="Montserrat"/>
                <a:cs typeface="Montserrat"/>
                <a:sym typeface="Montserrat"/>
              </a:rPr>
              <a:t>CICLO DE VIDA DOS PROCESSOS COMPUTACIONAIS</a:t>
            </a:r>
            <a:endParaRPr b="1" dirty="0">
              <a:latin typeface="Montserrat"/>
              <a:ea typeface="Montserrat"/>
              <a:cs typeface="Montserrat"/>
              <a:sym typeface="Montserrat"/>
            </a:endParaRPr>
          </a:p>
        </p:txBody>
      </p:sp>
      <p:sp>
        <p:nvSpPr>
          <p:cNvPr id="97" name="Google Shape;97;gee8f709ce9_0_7"/>
          <p:cNvSpPr txBox="1">
            <a:spLocks noGrp="1"/>
          </p:cNvSpPr>
          <p:nvPr>
            <p:ph idx="1"/>
          </p:nvPr>
        </p:nvSpPr>
        <p:spPr>
          <a:xfrm>
            <a:off x="706225" y="2450400"/>
            <a:ext cx="10822756" cy="1957200"/>
          </a:xfrm>
          <a:prstGeom prst="rect">
            <a:avLst/>
          </a:prstGeom>
          <a:noFill/>
          <a:ln>
            <a:noFill/>
          </a:ln>
        </p:spPr>
        <p:txBody>
          <a:bodyPr spcFirstLastPara="1" wrap="square" lIns="91425" tIns="45700" rIns="91425" bIns="45700" anchor="t" anchorCtr="0">
            <a:noAutofit/>
          </a:bodyPr>
          <a:lstStyle/>
          <a:p>
            <a:pPr marL="69850" indent="0" algn="just">
              <a:lnSpc>
                <a:spcPct val="160000"/>
              </a:lnSpc>
              <a:spcBef>
                <a:spcPts val="0"/>
              </a:spcBef>
              <a:buClr>
                <a:schemeClr val="dk1"/>
              </a:buClr>
              <a:buSzPts val="1700"/>
              <a:buNone/>
            </a:pPr>
            <a:r>
              <a:rPr lang="pt-BR" sz="1800" dirty="0"/>
              <a:t>Durante a sua execução, um processo passa por diversos estados, refletindo o seu comportamento dinâmico, isso é, a sua evolução no tempo.</a:t>
            </a:r>
          </a:p>
          <a:p>
            <a:pPr marL="69850" lvl="0" indent="0" algn="l" rtl="0">
              <a:lnSpc>
                <a:spcPct val="80000"/>
              </a:lnSpc>
              <a:spcBef>
                <a:spcPts val="0"/>
              </a:spcBef>
              <a:spcAft>
                <a:spcPts val="0"/>
              </a:spcAft>
              <a:buClr>
                <a:schemeClr val="dk1"/>
              </a:buClr>
              <a:buSzPts val="1700"/>
              <a:buNone/>
            </a:pPr>
            <a:endParaRPr lang="pt-BR" sz="1800" dirty="0">
              <a:latin typeface="Montserrat"/>
              <a:ea typeface="Montserrat"/>
              <a:cs typeface="Montserrat"/>
              <a:sym typeface="Montserrat"/>
            </a:endParaRPr>
          </a:p>
          <a:p>
            <a:pPr marL="69850" lvl="0" indent="0" algn="l" rtl="0">
              <a:lnSpc>
                <a:spcPct val="80000"/>
              </a:lnSpc>
              <a:spcBef>
                <a:spcPts val="0"/>
              </a:spcBef>
              <a:spcAft>
                <a:spcPts val="0"/>
              </a:spcAft>
              <a:buClr>
                <a:schemeClr val="dk1"/>
              </a:buClr>
              <a:buSzPts val="1700"/>
              <a:buNone/>
            </a:pPr>
            <a:endParaRPr lang="pt-BR" sz="1800" dirty="0">
              <a:latin typeface="Montserrat"/>
              <a:ea typeface="Montserrat"/>
              <a:cs typeface="Montserrat"/>
              <a:sym typeface="Montserrat"/>
            </a:endParaRPr>
          </a:p>
          <a:p>
            <a:pPr marL="412750" indent="-342900">
              <a:lnSpc>
                <a:spcPct val="80000"/>
              </a:lnSpc>
              <a:spcBef>
                <a:spcPts val="0"/>
              </a:spcBef>
              <a:buClr>
                <a:schemeClr val="dk1"/>
              </a:buClr>
              <a:buSzPts val="1700"/>
            </a:pPr>
            <a:r>
              <a:rPr lang="pt-BR" sz="1800" dirty="0">
                <a:latin typeface="Montserrat"/>
                <a:ea typeface="Montserrat"/>
                <a:cs typeface="Montserrat"/>
                <a:sym typeface="Montserrat"/>
              </a:rPr>
              <a:t>Os processos “nascem”;</a:t>
            </a:r>
          </a:p>
          <a:p>
            <a:pPr marL="69850" indent="0">
              <a:lnSpc>
                <a:spcPct val="80000"/>
              </a:lnSpc>
              <a:spcBef>
                <a:spcPts val="0"/>
              </a:spcBef>
              <a:buClr>
                <a:schemeClr val="dk1"/>
              </a:buClr>
              <a:buSzPts val="1700"/>
              <a:buNone/>
            </a:pPr>
            <a:endParaRPr lang="pt-BR" sz="1800" dirty="0">
              <a:latin typeface="Montserrat"/>
              <a:ea typeface="Montserrat"/>
              <a:cs typeface="Montserrat"/>
              <a:sym typeface="Montserrat"/>
            </a:endParaRPr>
          </a:p>
          <a:p>
            <a:pPr marL="412750" indent="-342900">
              <a:lnSpc>
                <a:spcPct val="80000"/>
              </a:lnSpc>
              <a:spcBef>
                <a:spcPts val="0"/>
              </a:spcBef>
              <a:buClr>
                <a:schemeClr val="dk1"/>
              </a:buClr>
              <a:buSzPts val="1700"/>
            </a:pPr>
            <a:endParaRPr lang="pt-BR" sz="1800" dirty="0">
              <a:latin typeface="Montserrat"/>
              <a:ea typeface="Montserrat"/>
              <a:cs typeface="Montserrat"/>
              <a:sym typeface="Montserrat"/>
            </a:endParaRPr>
          </a:p>
          <a:p>
            <a:pPr marL="412750" indent="-342900">
              <a:lnSpc>
                <a:spcPct val="80000"/>
              </a:lnSpc>
              <a:spcBef>
                <a:spcPts val="0"/>
              </a:spcBef>
              <a:buClr>
                <a:schemeClr val="dk1"/>
              </a:buClr>
              <a:buSzPts val="1700"/>
            </a:pPr>
            <a:r>
              <a:rPr lang="pt-BR" sz="1800" dirty="0">
                <a:latin typeface="Montserrat"/>
                <a:ea typeface="Montserrat"/>
                <a:cs typeface="Montserrat"/>
                <a:sym typeface="Montserrat"/>
              </a:rPr>
              <a:t>Os processos “vivem”;</a:t>
            </a:r>
          </a:p>
          <a:p>
            <a:pPr marL="69850" indent="0">
              <a:lnSpc>
                <a:spcPct val="80000"/>
              </a:lnSpc>
              <a:spcBef>
                <a:spcPts val="0"/>
              </a:spcBef>
              <a:buClr>
                <a:schemeClr val="dk1"/>
              </a:buClr>
              <a:buSzPts val="1700"/>
              <a:buNone/>
            </a:pPr>
            <a:endParaRPr lang="pt-BR" sz="1800" dirty="0">
              <a:latin typeface="Montserrat"/>
              <a:ea typeface="Montserrat"/>
              <a:cs typeface="Montserrat"/>
              <a:sym typeface="Montserrat"/>
            </a:endParaRPr>
          </a:p>
          <a:p>
            <a:pPr marL="412750" indent="-342900">
              <a:lnSpc>
                <a:spcPct val="80000"/>
              </a:lnSpc>
              <a:spcBef>
                <a:spcPts val="0"/>
              </a:spcBef>
              <a:buClr>
                <a:schemeClr val="dk1"/>
              </a:buClr>
              <a:buSzPts val="1700"/>
            </a:pPr>
            <a:endParaRPr lang="pt-BR" sz="1800" dirty="0">
              <a:latin typeface="Montserrat"/>
              <a:ea typeface="Montserrat"/>
              <a:cs typeface="Montserrat"/>
              <a:sym typeface="Montserrat"/>
            </a:endParaRPr>
          </a:p>
          <a:p>
            <a:pPr marL="412750" indent="-342900">
              <a:lnSpc>
                <a:spcPct val="80000"/>
              </a:lnSpc>
              <a:spcBef>
                <a:spcPts val="0"/>
              </a:spcBef>
              <a:buClr>
                <a:schemeClr val="dk1"/>
              </a:buClr>
              <a:buSzPts val="1700"/>
            </a:pPr>
            <a:r>
              <a:rPr lang="pt-BR" sz="1800" dirty="0">
                <a:latin typeface="Montserrat"/>
                <a:ea typeface="Montserrat"/>
                <a:cs typeface="Montserrat"/>
                <a:sym typeface="Montserrat"/>
              </a:rPr>
              <a:t>Os processos “morrem”;</a:t>
            </a:r>
            <a:endParaRPr sz="1800" dirty="0">
              <a:latin typeface="Montserrat"/>
              <a:ea typeface="Montserrat"/>
              <a:cs typeface="Montserrat"/>
              <a:sym typeface="Montserrat"/>
            </a:endParaRPr>
          </a:p>
        </p:txBody>
      </p:sp>
    </p:spTree>
    <p:extLst>
      <p:ext uri="{BB962C8B-B14F-4D97-AF65-F5344CB8AC3E}">
        <p14:creationId xmlns:p14="http://schemas.microsoft.com/office/powerpoint/2010/main" val="1755587053"/>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838200" y="365125"/>
            <a:ext cx="10515600" cy="1137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pt-BR" b="1" dirty="0">
                <a:latin typeface="Montserrat"/>
                <a:ea typeface="Montserrat"/>
                <a:cs typeface="Montserrat"/>
                <a:sym typeface="Montserrat"/>
              </a:rPr>
              <a:t>Os processos nascem</a:t>
            </a:r>
            <a:endParaRPr b="1" dirty="0">
              <a:latin typeface="Montserrat"/>
              <a:ea typeface="Montserrat"/>
              <a:cs typeface="Montserrat"/>
              <a:sym typeface="Montserrat"/>
            </a:endParaRPr>
          </a:p>
        </p:txBody>
      </p:sp>
      <p:sp>
        <p:nvSpPr>
          <p:cNvPr id="103" name="Google Shape;103;p2"/>
          <p:cNvSpPr txBox="1">
            <a:spLocks noGrp="1"/>
          </p:cNvSpPr>
          <p:nvPr>
            <p:ph idx="1"/>
          </p:nvPr>
        </p:nvSpPr>
        <p:spPr>
          <a:xfrm>
            <a:off x="743932" y="1590131"/>
            <a:ext cx="10515600" cy="4351200"/>
          </a:xfrm>
          <a:prstGeom prst="rect">
            <a:avLst/>
          </a:prstGeom>
          <a:noFill/>
          <a:ln>
            <a:noFill/>
          </a:ln>
        </p:spPr>
        <p:txBody>
          <a:bodyPr spcFirstLastPara="1" wrap="square" lIns="91425" tIns="45700" rIns="91425" bIns="45700" anchor="t" anchorCtr="0">
            <a:normAutofit/>
          </a:bodyPr>
          <a:lstStyle/>
          <a:p>
            <a:pPr marL="69850" lvl="0" indent="0" algn="just" rtl="0">
              <a:lnSpc>
                <a:spcPct val="90000"/>
              </a:lnSpc>
              <a:spcBef>
                <a:spcPts val="0"/>
              </a:spcBef>
              <a:spcAft>
                <a:spcPts val="0"/>
              </a:spcAft>
              <a:buClr>
                <a:schemeClr val="dk1"/>
              </a:buClr>
              <a:buSzPts val="1700"/>
              <a:buNone/>
            </a:pPr>
            <a:endParaRPr lang="pt-BR" sz="1700" dirty="0">
              <a:latin typeface="Montserrat"/>
              <a:ea typeface="Montserrat"/>
              <a:cs typeface="Montserrat"/>
              <a:sym typeface="Montserrat"/>
            </a:endParaRPr>
          </a:p>
          <a:p>
            <a:pPr marL="69850" lvl="0" indent="0" algn="just" rtl="0">
              <a:lnSpc>
                <a:spcPct val="90000"/>
              </a:lnSpc>
              <a:spcBef>
                <a:spcPts val="0"/>
              </a:spcBef>
              <a:spcAft>
                <a:spcPts val="0"/>
              </a:spcAft>
              <a:buClr>
                <a:schemeClr val="dk1"/>
              </a:buClr>
              <a:buSzPts val="1700"/>
              <a:buNone/>
            </a:pPr>
            <a:r>
              <a:rPr lang="pt-BR" sz="1700" dirty="0">
                <a:latin typeface="Montserrat"/>
                <a:ea typeface="Montserrat"/>
                <a:cs typeface="Montserrat"/>
                <a:sym typeface="Montserrat"/>
              </a:rPr>
              <a:t>Inicialização do sistema;</a:t>
            </a:r>
            <a:endParaRPr sz="1700" dirty="0">
              <a:latin typeface="Montserrat"/>
              <a:ea typeface="Montserrat"/>
              <a:cs typeface="Montserrat"/>
              <a:sym typeface="Montserrat"/>
            </a:endParaRPr>
          </a:p>
          <a:p>
            <a:pPr marL="228600" lvl="0" indent="0" algn="just" rtl="0">
              <a:lnSpc>
                <a:spcPct val="90000"/>
              </a:lnSpc>
              <a:spcBef>
                <a:spcPts val="0"/>
              </a:spcBef>
              <a:spcAft>
                <a:spcPts val="0"/>
              </a:spcAft>
              <a:buNone/>
            </a:pPr>
            <a:endParaRPr sz="1700" u="sng" dirty="0">
              <a:latin typeface="Montserrat"/>
              <a:ea typeface="Montserrat"/>
              <a:cs typeface="Montserrat"/>
              <a:sym typeface="Montserrat"/>
            </a:endParaRPr>
          </a:p>
          <a:p>
            <a:pPr marL="228600" lvl="0" indent="-158750" algn="just" rtl="0">
              <a:lnSpc>
                <a:spcPct val="150000"/>
              </a:lnSpc>
              <a:spcBef>
                <a:spcPts val="1000"/>
              </a:spcBef>
              <a:spcAft>
                <a:spcPts val="0"/>
              </a:spcAft>
              <a:buClr>
                <a:schemeClr val="dk1"/>
              </a:buClr>
              <a:buSzPts val="1700"/>
              <a:buFont typeface="Montserrat"/>
              <a:buChar char="•"/>
            </a:pPr>
            <a:r>
              <a:rPr lang="pt-BR" sz="1700" dirty="0">
                <a:latin typeface="Montserrat"/>
                <a:ea typeface="Montserrat"/>
                <a:cs typeface="Montserrat"/>
                <a:sym typeface="Montserrat"/>
              </a:rPr>
              <a:t>Execução de uma chamada de sistema para a criação de um processo, realizada por algum processo em execução;</a:t>
            </a:r>
          </a:p>
          <a:p>
            <a:pPr marL="69850" lvl="0" indent="0" algn="just" rtl="0">
              <a:lnSpc>
                <a:spcPct val="150000"/>
              </a:lnSpc>
              <a:spcBef>
                <a:spcPts val="1000"/>
              </a:spcBef>
              <a:spcAft>
                <a:spcPts val="0"/>
              </a:spcAft>
              <a:buClr>
                <a:schemeClr val="dk1"/>
              </a:buClr>
              <a:buSzPts val="1700"/>
              <a:buNone/>
            </a:pPr>
            <a:endParaRPr sz="1700" dirty="0">
              <a:latin typeface="Montserrat"/>
              <a:ea typeface="Montserrat"/>
              <a:cs typeface="Montserrat"/>
              <a:sym typeface="Montserrat"/>
            </a:endParaRPr>
          </a:p>
          <a:p>
            <a:pPr marL="228600" lvl="0" indent="-158750" algn="just" rtl="0">
              <a:lnSpc>
                <a:spcPct val="90000"/>
              </a:lnSpc>
              <a:spcBef>
                <a:spcPts val="1000"/>
              </a:spcBef>
              <a:spcAft>
                <a:spcPts val="0"/>
              </a:spcAft>
              <a:buClr>
                <a:schemeClr val="dk1"/>
              </a:buClr>
              <a:buSzPts val="1700"/>
              <a:buFont typeface="Montserrat"/>
              <a:buChar char="•"/>
            </a:pPr>
            <a:r>
              <a:rPr lang="pt-BR" sz="1700" dirty="0">
                <a:latin typeface="Montserrat"/>
                <a:ea typeface="Montserrat"/>
                <a:cs typeface="Montserrat"/>
                <a:sym typeface="Montserrat"/>
              </a:rPr>
              <a:t>Requisição de usuário para criar um novo processo (duplo clique do mouse, etc.)</a:t>
            </a:r>
            <a:endParaRPr sz="1700" dirty="0">
              <a:latin typeface="Montserrat"/>
              <a:ea typeface="Montserrat"/>
              <a:cs typeface="Montserrat"/>
              <a:sym typeface="Montserrat"/>
            </a:endParaRPr>
          </a:p>
          <a:p>
            <a:pPr marL="228600" lvl="0" indent="0" algn="just" rtl="0">
              <a:lnSpc>
                <a:spcPct val="90000"/>
              </a:lnSpc>
              <a:spcBef>
                <a:spcPts val="1000"/>
              </a:spcBef>
              <a:spcAft>
                <a:spcPts val="0"/>
              </a:spcAft>
              <a:buNone/>
            </a:pPr>
            <a:endParaRPr lang="pt-BR" sz="1700" dirty="0">
              <a:latin typeface="Montserrat"/>
              <a:ea typeface="Montserrat"/>
              <a:cs typeface="Montserrat"/>
              <a:sym typeface="Montserrat"/>
            </a:endParaRPr>
          </a:p>
          <a:p>
            <a:pPr marL="228600" lvl="0" indent="0" algn="just" rtl="0">
              <a:lnSpc>
                <a:spcPct val="90000"/>
              </a:lnSpc>
              <a:spcBef>
                <a:spcPts val="1000"/>
              </a:spcBef>
              <a:spcAft>
                <a:spcPts val="0"/>
              </a:spcAft>
              <a:buNone/>
            </a:pPr>
            <a:endParaRPr sz="1700" dirty="0">
              <a:latin typeface="Montserrat"/>
              <a:ea typeface="Montserrat"/>
              <a:cs typeface="Montserrat"/>
              <a:sym typeface="Montserrat"/>
            </a:endParaRPr>
          </a:p>
          <a:p>
            <a:pPr marL="228600" lvl="0" indent="-158750" algn="just" rtl="0">
              <a:lnSpc>
                <a:spcPct val="90000"/>
              </a:lnSpc>
              <a:spcBef>
                <a:spcPts val="1000"/>
              </a:spcBef>
              <a:spcAft>
                <a:spcPts val="0"/>
              </a:spcAft>
              <a:buClr>
                <a:schemeClr val="dk1"/>
              </a:buClr>
              <a:buSzPts val="1700"/>
              <a:buFont typeface="Montserrat"/>
              <a:buChar char="•"/>
            </a:pPr>
            <a:r>
              <a:rPr lang="pt-BR" sz="1700" dirty="0">
                <a:latin typeface="Montserrat"/>
                <a:ea typeface="Montserrat"/>
                <a:cs typeface="Montserrat"/>
                <a:sym typeface="Montserrat"/>
              </a:rPr>
              <a:t>Inicialização de um processo em batch (em sistemas mainframes com processo em batch).</a:t>
            </a:r>
            <a:endParaRPr sz="1700" dirty="0">
              <a:latin typeface="Montserrat"/>
              <a:ea typeface="Montserrat"/>
              <a:cs typeface="Montserrat"/>
              <a:sym typeface="Montserrat"/>
            </a:endParaRPr>
          </a:p>
          <a:p>
            <a:pPr marL="228600" lvl="0" indent="0" algn="just" rtl="0">
              <a:lnSpc>
                <a:spcPct val="90000"/>
              </a:lnSpc>
              <a:spcBef>
                <a:spcPts val="1000"/>
              </a:spcBef>
              <a:spcAft>
                <a:spcPts val="0"/>
              </a:spcAft>
              <a:buNone/>
            </a:pPr>
            <a:endParaRPr dirty="0">
              <a:latin typeface="Montserrat"/>
              <a:ea typeface="Montserrat"/>
              <a:cs typeface="Montserrat"/>
              <a:sym typeface="Montserrat"/>
            </a:endParaRPr>
          </a:p>
        </p:txBody>
      </p:sp>
    </p:spTree>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ee8f709ce9_0_0"/>
          <p:cNvSpPr txBox="1">
            <a:spLocks noGrp="1"/>
          </p:cNvSpPr>
          <p:nvPr>
            <p:ph type="title"/>
          </p:nvPr>
        </p:nvSpPr>
        <p:spPr>
          <a:xfrm>
            <a:off x="1143001" y="212255"/>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pt-BR" sz="4000" b="1" dirty="0">
                <a:latin typeface="Montserrat"/>
                <a:ea typeface="Montserrat"/>
                <a:cs typeface="Montserrat"/>
                <a:sym typeface="Montserrat"/>
              </a:rPr>
              <a:t>Os processos vivem</a:t>
            </a:r>
            <a:endParaRPr sz="4000" b="1" dirty="0">
              <a:latin typeface="Montserrat"/>
              <a:ea typeface="Montserrat"/>
              <a:cs typeface="Montserrat"/>
              <a:sym typeface="Montserrat"/>
            </a:endParaRPr>
          </a:p>
        </p:txBody>
      </p:sp>
      <p:sp>
        <p:nvSpPr>
          <p:cNvPr id="109" name="Google Shape;109;gee8f709ce9_0_0"/>
          <p:cNvSpPr txBox="1"/>
          <p:nvPr/>
        </p:nvSpPr>
        <p:spPr>
          <a:xfrm>
            <a:off x="813300" y="1690825"/>
            <a:ext cx="10565400" cy="3419239"/>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pt-BR" sz="1700" dirty="0">
                <a:solidFill>
                  <a:schemeClr val="dk1"/>
                </a:solidFill>
                <a:latin typeface="Montserrat"/>
                <a:ea typeface="Montserrat"/>
                <a:cs typeface="Montserrat"/>
                <a:sym typeface="Montserrat"/>
              </a:rPr>
              <a:t>Um processo passa por diferentes estados desde sua criação até seu término. Enquanto ele é criado, seu estado é considerado "</a:t>
            </a:r>
            <a:r>
              <a:rPr lang="pt-BR" sz="1700" b="1" dirty="0">
                <a:solidFill>
                  <a:schemeClr val="dk1"/>
                </a:solidFill>
                <a:latin typeface="Montserrat"/>
                <a:ea typeface="Montserrat"/>
                <a:cs typeface="Montserrat"/>
                <a:sym typeface="Montserrat"/>
              </a:rPr>
              <a:t>Novo</a:t>
            </a:r>
            <a:r>
              <a:rPr lang="pt-BR" sz="1700" dirty="0">
                <a:solidFill>
                  <a:schemeClr val="dk1"/>
                </a:solidFill>
                <a:latin typeface="Montserrat"/>
                <a:ea typeface="Montserrat"/>
                <a:cs typeface="Montserrat"/>
                <a:sym typeface="Montserrat"/>
              </a:rPr>
              <a:t>" e então vai para o estado “</a:t>
            </a:r>
            <a:r>
              <a:rPr lang="pt-BR" sz="1700" b="1" dirty="0">
                <a:solidFill>
                  <a:schemeClr val="dk1"/>
                </a:solidFill>
                <a:latin typeface="Montserrat"/>
                <a:ea typeface="Montserrat"/>
                <a:cs typeface="Montserrat"/>
                <a:sym typeface="Montserrat"/>
              </a:rPr>
              <a:t>Pronta</a:t>
            </a:r>
            <a:r>
              <a:rPr lang="pt-BR" sz="1700" dirty="0">
                <a:solidFill>
                  <a:schemeClr val="dk1"/>
                </a:solidFill>
                <a:latin typeface="Montserrat"/>
                <a:ea typeface="Montserrat"/>
                <a:cs typeface="Montserrat"/>
                <a:sym typeface="Montserrat"/>
              </a:rPr>
              <a:t>” quando o sistema operacional o carrega na </a:t>
            </a:r>
            <a:r>
              <a:rPr lang="pt-BR" sz="1700" b="1" dirty="0">
                <a:solidFill>
                  <a:schemeClr val="dk1"/>
                </a:solidFill>
                <a:latin typeface="Montserrat"/>
                <a:ea typeface="Montserrat"/>
                <a:cs typeface="Montserrat"/>
                <a:sym typeface="Montserrat"/>
              </a:rPr>
              <a:t>memória</a:t>
            </a:r>
            <a:r>
              <a:rPr lang="pt-BR" sz="1700" dirty="0">
                <a:solidFill>
                  <a:schemeClr val="dk1"/>
                </a:solidFill>
                <a:latin typeface="Montserrat"/>
                <a:ea typeface="Montserrat"/>
                <a:cs typeface="Montserrat"/>
                <a:sym typeface="Montserrat"/>
              </a:rPr>
              <a:t>, em ação, muda para "</a:t>
            </a:r>
            <a:r>
              <a:rPr lang="pt-BR" sz="1700" b="1" dirty="0">
                <a:solidFill>
                  <a:schemeClr val="dk1"/>
                </a:solidFill>
                <a:latin typeface="Montserrat"/>
                <a:ea typeface="Montserrat"/>
                <a:cs typeface="Montserrat"/>
                <a:sym typeface="Montserrat"/>
              </a:rPr>
              <a:t>Em execução</a:t>
            </a:r>
            <a:r>
              <a:rPr lang="pt-BR" sz="1700" dirty="0">
                <a:solidFill>
                  <a:schemeClr val="dk1"/>
                </a:solidFill>
                <a:latin typeface="Montserrat"/>
                <a:ea typeface="Montserrat"/>
                <a:cs typeface="Montserrat"/>
                <a:sym typeface="Montserrat"/>
              </a:rPr>
              <a:t>", quando entra em </a:t>
            </a:r>
            <a:r>
              <a:rPr lang="pt-BR" sz="1700" b="1" dirty="0">
                <a:solidFill>
                  <a:schemeClr val="dk1"/>
                </a:solidFill>
                <a:latin typeface="Montserrat"/>
                <a:ea typeface="Montserrat"/>
                <a:cs typeface="Montserrat"/>
                <a:sym typeface="Montserrat"/>
              </a:rPr>
              <a:t>execução</a:t>
            </a:r>
            <a:r>
              <a:rPr lang="pt-BR" sz="1700" dirty="0">
                <a:solidFill>
                  <a:schemeClr val="dk1"/>
                </a:solidFill>
                <a:latin typeface="Montserrat"/>
                <a:ea typeface="Montserrat"/>
                <a:cs typeface="Montserrat"/>
                <a:sym typeface="Montserrat"/>
              </a:rPr>
              <a:t>, o processo </a:t>
            </a:r>
            <a:r>
              <a:rPr lang="pt-BR" sz="1700" b="1" dirty="0">
                <a:solidFill>
                  <a:schemeClr val="dk1"/>
                </a:solidFill>
                <a:latin typeface="Montserrat"/>
                <a:ea typeface="Montserrat"/>
                <a:cs typeface="Montserrat"/>
                <a:sym typeface="Montserrat"/>
              </a:rPr>
              <a:t>pode voltar</a:t>
            </a:r>
            <a:r>
              <a:rPr lang="pt-BR" sz="1700" dirty="0">
                <a:solidFill>
                  <a:schemeClr val="dk1"/>
                </a:solidFill>
                <a:latin typeface="Montserrat"/>
                <a:ea typeface="Montserrat"/>
                <a:cs typeface="Montserrat"/>
                <a:sym typeface="Montserrat"/>
              </a:rPr>
              <a:t> para o estado “</a:t>
            </a:r>
            <a:r>
              <a:rPr lang="pt-BR" sz="1700" b="1" dirty="0">
                <a:solidFill>
                  <a:schemeClr val="dk1"/>
                </a:solidFill>
                <a:latin typeface="Montserrat"/>
                <a:ea typeface="Montserrat"/>
                <a:cs typeface="Montserrat"/>
                <a:sym typeface="Montserrat"/>
              </a:rPr>
              <a:t>Pronto</a:t>
            </a:r>
            <a:r>
              <a:rPr lang="pt-BR" sz="1700" dirty="0">
                <a:solidFill>
                  <a:schemeClr val="dk1"/>
                </a:solidFill>
                <a:latin typeface="Montserrat"/>
                <a:ea typeface="Montserrat"/>
                <a:cs typeface="Montserrat"/>
                <a:sym typeface="Montserrat"/>
              </a:rPr>
              <a:t>”, quando mudamos o </a:t>
            </a:r>
            <a:r>
              <a:rPr lang="pt-BR" sz="1700" b="1" dirty="0">
                <a:solidFill>
                  <a:schemeClr val="dk1"/>
                </a:solidFill>
                <a:latin typeface="Montserrat"/>
                <a:ea typeface="Montserrat"/>
                <a:cs typeface="Montserrat"/>
                <a:sym typeface="Montserrat"/>
              </a:rPr>
              <a:t>contexto </a:t>
            </a:r>
            <a:r>
              <a:rPr lang="pt-BR" sz="1700" dirty="0">
                <a:solidFill>
                  <a:schemeClr val="dk1"/>
                </a:solidFill>
                <a:latin typeface="Montserrat"/>
                <a:ea typeface="Montserrat"/>
                <a:cs typeface="Montserrat"/>
                <a:sym typeface="Montserrat"/>
              </a:rPr>
              <a:t>do processo, quando fazemos uma </a:t>
            </a:r>
            <a:r>
              <a:rPr lang="pt-BR" sz="1700" b="1" dirty="0">
                <a:solidFill>
                  <a:schemeClr val="dk1"/>
                </a:solidFill>
                <a:latin typeface="Montserrat"/>
                <a:ea typeface="Montserrat"/>
                <a:cs typeface="Montserrat"/>
                <a:sym typeface="Montserrat"/>
              </a:rPr>
              <a:t>chamada de sistema E/S</a:t>
            </a:r>
            <a:r>
              <a:rPr lang="pt-BR" sz="1700" dirty="0">
                <a:solidFill>
                  <a:schemeClr val="dk1"/>
                </a:solidFill>
                <a:latin typeface="Montserrat"/>
                <a:ea typeface="Montserrat"/>
                <a:cs typeface="Montserrat"/>
                <a:sym typeface="Montserrat"/>
              </a:rPr>
              <a:t>, o estado vai para “</a:t>
            </a:r>
            <a:r>
              <a:rPr lang="pt-BR" sz="1700" b="1" dirty="0">
                <a:solidFill>
                  <a:schemeClr val="dk1"/>
                </a:solidFill>
                <a:latin typeface="Montserrat"/>
                <a:ea typeface="Montserrat"/>
                <a:cs typeface="Montserrat"/>
                <a:sym typeface="Montserrat"/>
              </a:rPr>
              <a:t>Em espera</a:t>
            </a:r>
            <a:r>
              <a:rPr lang="pt-BR" sz="1700" dirty="0">
                <a:solidFill>
                  <a:schemeClr val="dk1"/>
                </a:solidFill>
                <a:latin typeface="Montserrat"/>
                <a:ea typeface="Montserrat"/>
                <a:cs typeface="Montserrat"/>
                <a:sym typeface="Montserrat"/>
              </a:rPr>
              <a:t>” e posteriormente volta para o estado “</a:t>
            </a:r>
            <a:r>
              <a:rPr lang="pt-BR" sz="1700" b="1" dirty="0">
                <a:solidFill>
                  <a:schemeClr val="dk1"/>
                </a:solidFill>
                <a:latin typeface="Montserrat"/>
                <a:ea typeface="Montserrat"/>
                <a:cs typeface="Montserrat"/>
                <a:sym typeface="Montserrat"/>
              </a:rPr>
              <a:t>Pronto</a:t>
            </a:r>
            <a:r>
              <a:rPr lang="pt-BR" sz="1700" dirty="0">
                <a:solidFill>
                  <a:schemeClr val="dk1"/>
                </a:solidFill>
                <a:latin typeface="Montserrat"/>
                <a:ea typeface="Montserrat"/>
                <a:cs typeface="Montserrat"/>
                <a:sym typeface="Montserrat"/>
              </a:rPr>
              <a:t>” , por fim, quando o processo é executado e atinge o seu </a:t>
            </a:r>
            <a:r>
              <a:rPr lang="pt-BR" sz="1700" b="1" dirty="0">
                <a:solidFill>
                  <a:schemeClr val="dk1"/>
                </a:solidFill>
                <a:latin typeface="Montserrat"/>
                <a:ea typeface="Montserrat"/>
                <a:cs typeface="Montserrat"/>
                <a:sym typeface="Montserrat"/>
              </a:rPr>
              <a:t>objetivo </a:t>
            </a:r>
            <a:r>
              <a:rPr lang="pt-BR" sz="1700" dirty="0">
                <a:solidFill>
                  <a:schemeClr val="dk1"/>
                </a:solidFill>
                <a:latin typeface="Montserrat"/>
                <a:ea typeface="Montserrat"/>
                <a:cs typeface="Montserrat"/>
                <a:sym typeface="Montserrat"/>
              </a:rPr>
              <a:t>ele vai para o estado de “</a:t>
            </a:r>
            <a:r>
              <a:rPr lang="pt-BR" sz="1700" b="1" dirty="0">
                <a:solidFill>
                  <a:schemeClr val="dk1"/>
                </a:solidFill>
                <a:latin typeface="Montserrat"/>
                <a:ea typeface="Montserrat"/>
                <a:cs typeface="Montserrat"/>
                <a:sym typeface="Montserrat"/>
              </a:rPr>
              <a:t>Terminado</a:t>
            </a:r>
            <a:r>
              <a:rPr lang="pt-BR" sz="1700" dirty="0">
                <a:solidFill>
                  <a:schemeClr val="dk1"/>
                </a:solidFill>
                <a:latin typeface="Montserrat"/>
                <a:ea typeface="Montserrat"/>
                <a:cs typeface="Montserrat"/>
                <a:sym typeface="Montserrat"/>
              </a:rPr>
              <a:t>”, dando origem a execução de outro processo.</a:t>
            </a:r>
            <a:r>
              <a:rPr lang="pt-BR" sz="1700" baseline="30000" dirty="0">
                <a:solidFill>
                  <a:schemeClr val="dk1"/>
                </a:solidFill>
                <a:latin typeface="Montserrat"/>
                <a:ea typeface="Montserrat"/>
                <a:cs typeface="Montserrat"/>
                <a:sym typeface="Montserrat"/>
              </a:rPr>
              <a:t>2</a:t>
            </a:r>
            <a:endParaRPr sz="1700" dirty="0">
              <a:latin typeface="Montserrat"/>
              <a:ea typeface="Montserrat"/>
              <a:cs typeface="Montserrat"/>
              <a:sym typeface="Montserrat"/>
            </a:endParaRPr>
          </a:p>
          <a:p>
            <a:pPr marL="0" lvl="0" indent="0" algn="l" rtl="0">
              <a:lnSpc>
                <a:spcPct val="107916"/>
              </a:lnSpc>
              <a:spcBef>
                <a:spcPts val="800"/>
              </a:spcBef>
              <a:spcAft>
                <a:spcPts val="800"/>
              </a:spcAft>
              <a:buClr>
                <a:schemeClr val="dk1"/>
              </a:buClr>
              <a:buSzPts val="1100"/>
              <a:buFont typeface="Arial"/>
              <a:buNone/>
            </a:pPr>
            <a:endParaRPr sz="1700" dirty="0">
              <a:solidFill>
                <a:schemeClr val="dk1"/>
              </a:solidFill>
              <a:latin typeface="Montserrat"/>
              <a:ea typeface="Montserrat"/>
              <a:cs typeface="Montserrat"/>
              <a:sym typeface="Montserrat"/>
            </a:endParaRPr>
          </a:p>
        </p:txBody>
      </p:sp>
      <p:sp>
        <p:nvSpPr>
          <p:cNvPr id="2" name="CaixaDeTexto 1">
            <a:extLst>
              <a:ext uri="{FF2B5EF4-FFF2-40B4-BE49-F238E27FC236}">
                <a16:creationId xmlns:a16="http://schemas.microsoft.com/office/drawing/2014/main" id="{DD86F0FD-C46E-4EAB-80D4-5B6A32B62324}"/>
              </a:ext>
            </a:extLst>
          </p:cNvPr>
          <p:cNvSpPr txBox="1"/>
          <p:nvPr/>
        </p:nvSpPr>
        <p:spPr>
          <a:xfrm>
            <a:off x="3261675" y="5844964"/>
            <a:ext cx="8030133" cy="584775"/>
          </a:xfrm>
          <a:prstGeom prst="rect">
            <a:avLst/>
          </a:prstGeom>
          <a:noFill/>
        </p:spPr>
        <p:txBody>
          <a:bodyPr wrap="square" rtlCol="0">
            <a:spAutoFit/>
          </a:bodyPr>
          <a:lstStyle/>
          <a:p>
            <a:pPr algn="just"/>
            <a:r>
              <a:rPr lang="pt-BR" sz="1600" b="1" i="0" dirty="0">
                <a:solidFill>
                  <a:srgbClr val="BCC0C3"/>
                </a:solidFill>
                <a:effectLst/>
                <a:latin typeface="arial" panose="020B0604020202020204" pitchFamily="34" charset="0"/>
              </a:rPr>
              <a:t>2. Sistemas Operacionais</a:t>
            </a:r>
            <a:r>
              <a:rPr lang="pt-BR" sz="1600" b="0" i="0" dirty="0">
                <a:solidFill>
                  <a:srgbClr val="BDC1C6"/>
                </a:solidFill>
                <a:effectLst/>
                <a:latin typeface="arial" panose="020B0604020202020204" pitchFamily="34" charset="0"/>
              </a:rPr>
              <a:t> - </a:t>
            </a:r>
            <a:r>
              <a:rPr lang="pt-BR" sz="1600" b="1" i="0" dirty="0">
                <a:solidFill>
                  <a:srgbClr val="BCC0C3"/>
                </a:solidFill>
                <a:effectLst/>
                <a:latin typeface="arial" panose="020B0604020202020204" pitchFamily="34" charset="0"/>
              </a:rPr>
              <a:t>Vol</a:t>
            </a:r>
            <a:r>
              <a:rPr lang="pt-BR" sz="1600" b="0" i="0" dirty="0">
                <a:solidFill>
                  <a:srgbClr val="BDC1C6"/>
                </a:solidFill>
                <a:effectLst/>
                <a:latin typeface="arial" panose="020B0604020202020204" pitchFamily="34" charset="0"/>
              </a:rPr>
              <a:t>. </a:t>
            </a:r>
            <a:r>
              <a:rPr lang="pt-BR" sz="1600" b="1" i="0" dirty="0">
                <a:solidFill>
                  <a:srgbClr val="BCC0C3"/>
                </a:solidFill>
                <a:effectLst/>
                <a:latin typeface="arial" panose="020B0604020202020204" pitchFamily="34" charset="0"/>
              </a:rPr>
              <a:t>11</a:t>
            </a:r>
            <a:r>
              <a:rPr lang="pt-BR" sz="1600" b="0" i="0" dirty="0">
                <a:solidFill>
                  <a:srgbClr val="BDC1C6"/>
                </a:solidFill>
                <a:effectLst/>
                <a:latin typeface="arial" panose="020B0604020202020204" pitchFamily="34" charset="0"/>
              </a:rPr>
              <a:t>: </a:t>
            </a:r>
            <a:r>
              <a:rPr lang="pt-BR" sz="1600" b="1" i="0" dirty="0">
                <a:solidFill>
                  <a:srgbClr val="BCC0C3"/>
                </a:solidFill>
                <a:effectLst/>
                <a:latin typeface="arial" panose="020B0604020202020204" pitchFamily="34" charset="0"/>
              </a:rPr>
              <a:t>Série Livros Didáticos Informática UFRGS</a:t>
            </a:r>
            <a:r>
              <a:rPr lang="pt-BR" sz="1600" b="0" i="0" dirty="0">
                <a:solidFill>
                  <a:srgbClr val="BDC1C6"/>
                </a:solidFill>
                <a:effectLst/>
                <a:latin typeface="arial" panose="020B0604020202020204" pitchFamily="34" charset="0"/>
              </a:rPr>
              <a:t>. Front Cover. </a:t>
            </a:r>
            <a:r>
              <a:rPr lang="pt-BR" sz="1600" b="1" i="0" dirty="0">
                <a:solidFill>
                  <a:srgbClr val="BCC0C3"/>
                </a:solidFill>
                <a:effectLst/>
                <a:latin typeface="arial" panose="020B0604020202020204" pitchFamily="34" charset="0"/>
              </a:rPr>
              <a:t>Rômulo S</a:t>
            </a:r>
            <a:r>
              <a:rPr lang="pt-BR" sz="1600" b="0" i="0" dirty="0">
                <a:solidFill>
                  <a:srgbClr val="BDC1C6"/>
                </a:solidFill>
                <a:effectLst/>
                <a:latin typeface="arial" panose="020B0604020202020204" pitchFamily="34" charset="0"/>
              </a:rPr>
              <a:t>. </a:t>
            </a:r>
            <a:r>
              <a:rPr lang="pt-BR" sz="1600" b="1" i="0" dirty="0">
                <a:solidFill>
                  <a:srgbClr val="BCC0C3"/>
                </a:solidFill>
                <a:effectLst/>
                <a:latin typeface="arial" panose="020B0604020202020204" pitchFamily="34" charset="0"/>
              </a:rPr>
              <a:t>Oliveira</a:t>
            </a:r>
            <a:r>
              <a:rPr lang="pt-BR" sz="1600" b="0" i="0" dirty="0">
                <a:solidFill>
                  <a:srgbClr val="BDC1C6"/>
                </a:solidFill>
                <a:effectLst/>
                <a:latin typeface="arial" panose="020B0604020202020204" pitchFamily="34" charset="0"/>
              </a:rPr>
              <a:t>, </a:t>
            </a:r>
            <a:r>
              <a:rPr lang="pt-BR" sz="1600" b="1" i="0" dirty="0">
                <a:solidFill>
                  <a:srgbClr val="BCC0C3"/>
                </a:solidFill>
                <a:effectLst/>
                <a:latin typeface="arial" panose="020B0604020202020204" pitchFamily="34" charset="0"/>
              </a:rPr>
              <a:t>Alexandre S</a:t>
            </a:r>
            <a:r>
              <a:rPr lang="pt-BR" sz="1600" b="0" i="0" dirty="0">
                <a:solidFill>
                  <a:srgbClr val="BDC1C6"/>
                </a:solidFill>
                <a:effectLst/>
                <a:latin typeface="arial" panose="020B0604020202020204" pitchFamily="34" charset="0"/>
              </a:rPr>
              <a:t>. </a:t>
            </a:r>
            <a:r>
              <a:rPr lang="pt-BR" sz="1600" b="1" i="0" dirty="0" err="1">
                <a:solidFill>
                  <a:srgbClr val="BCC0C3"/>
                </a:solidFill>
                <a:effectLst/>
                <a:latin typeface="arial" panose="020B0604020202020204" pitchFamily="34" charset="0"/>
              </a:rPr>
              <a:t>Carissimi</a:t>
            </a:r>
            <a:r>
              <a:rPr lang="pt-BR" sz="1600" b="0" i="0" dirty="0">
                <a:solidFill>
                  <a:srgbClr val="BDC1C6"/>
                </a:solidFill>
                <a:effectLst/>
                <a:latin typeface="arial" panose="020B0604020202020204" pitchFamily="34" charset="0"/>
              </a:rPr>
              <a:t>, Simão </a:t>
            </a:r>
            <a:r>
              <a:rPr lang="pt-BR" sz="1600" b="1" i="0" dirty="0">
                <a:solidFill>
                  <a:srgbClr val="BCC0C3"/>
                </a:solidFill>
                <a:effectLst/>
                <a:latin typeface="arial" panose="020B0604020202020204" pitchFamily="34" charset="0"/>
              </a:rPr>
              <a:t>S</a:t>
            </a:r>
            <a:r>
              <a:rPr lang="pt-BR" sz="1600" b="0" i="0" dirty="0">
                <a:solidFill>
                  <a:srgbClr val="BDC1C6"/>
                </a:solidFill>
                <a:effectLst/>
                <a:latin typeface="arial" panose="020B0604020202020204" pitchFamily="34" charset="0"/>
              </a:rPr>
              <a:t>. </a:t>
            </a:r>
            <a:r>
              <a:rPr lang="pt-BR" sz="1600" b="0" i="0" dirty="0" err="1">
                <a:solidFill>
                  <a:srgbClr val="BDC1C6"/>
                </a:solidFill>
                <a:effectLst/>
                <a:latin typeface="arial" panose="020B0604020202020204" pitchFamily="34" charset="0"/>
              </a:rPr>
              <a:t>Toscani</a:t>
            </a:r>
            <a:r>
              <a:rPr lang="pt-BR" sz="1600" b="0" i="0" dirty="0">
                <a:solidFill>
                  <a:srgbClr val="BDC1C6"/>
                </a:solidFill>
                <a:effectLst/>
                <a:latin typeface="arial" panose="020B0604020202020204" pitchFamily="34" charset="0"/>
              </a:rPr>
              <a:t>.</a:t>
            </a:r>
            <a:endParaRPr lang="pt-BR" sz="1600" dirty="0"/>
          </a:p>
        </p:txBody>
      </p:sp>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141414" y="109471"/>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pt-BR" sz="4000" b="1" dirty="0">
                <a:latin typeface="Montserrat"/>
                <a:ea typeface="Montserrat"/>
                <a:cs typeface="Montserrat"/>
                <a:sym typeface="Montserrat"/>
              </a:rPr>
              <a:t>Os processos vivem</a:t>
            </a:r>
            <a:endParaRPr sz="4000" b="1" dirty="0">
              <a:latin typeface="Montserrat"/>
              <a:ea typeface="Montserrat"/>
              <a:cs typeface="Montserrat"/>
              <a:sym typeface="Montserrat"/>
            </a:endParaRPr>
          </a:p>
        </p:txBody>
      </p:sp>
      <p:pic>
        <p:nvPicPr>
          <p:cNvPr id="115" name="Google Shape;115;p3" descr="Concorrência, Paralelismo, Processos, Threads, programação síncrona e  assíncrona | Blog TreinaWeb"/>
          <p:cNvPicPr preferRelativeResize="0">
            <a:picLocks noGrp="1"/>
          </p:cNvPicPr>
          <p:nvPr>
            <p:ph idx="1"/>
          </p:nvPr>
        </p:nvPicPr>
        <p:blipFill rotWithShape="1">
          <a:blip r:embed="rId3">
            <a:alphaModFix/>
          </a:blip>
          <a:stretch/>
        </p:blipFill>
        <p:spPr>
          <a:xfrm>
            <a:off x="1693761" y="1658144"/>
            <a:ext cx="8367670" cy="3541712"/>
          </a:xfrm>
          <a:prstGeom prst="rect">
            <a:avLst/>
          </a:prstGeom>
          <a:noFill/>
          <a:ln>
            <a:noFill/>
          </a:ln>
        </p:spPr>
      </p:pic>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ee8f709ce9_1_5"/>
          <p:cNvSpPr txBox="1">
            <a:spLocks noGrp="1"/>
          </p:cNvSpPr>
          <p:nvPr>
            <p:ph type="title"/>
          </p:nvPr>
        </p:nvSpPr>
        <p:spPr>
          <a:xfrm>
            <a:off x="1143001" y="262730"/>
            <a:ext cx="9905998" cy="147857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sz="4000" b="1" dirty="0">
                <a:latin typeface="Montserrat"/>
                <a:ea typeface="Montserrat"/>
                <a:cs typeface="Montserrat"/>
                <a:sym typeface="Montserrat"/>
              </a:rPr>
              <a:t>As características que os processos vivem</a:t>
            </a:r>
            <a:endParaRPr sz="4000" b="1" dirty="0">
              <a:latin typeface="Montserrat"/>
              <a:ea typeface="Montserrat"/>
              <a:cs typeface="Montserrat"/>
              <a:sym typeface="Montserrat"/>
            </a:endParaRPr>
          </a:p>
        </p:txBody>
      </p:sp>
      <p:sp>
        <p:nvSpPr>
          <p:cNvPr id="121" name="Google Shape;121;gee8f709ce9_1_5"/>
          <p:cNvSpPr txBox="1">
            <a:spLocks noGrp="1"/>
          </p:cNvSpPr>
          <p:nvPr>
            <p:ph idx="1"/>
          </p:nvPr>
        </p:nvSpPr>
        <p:spPr>
          <a:xfrm>
            <a:off x="507300" y="1682177"/>
            <a:ext cx="11010300" cy="4863300"/>
          </a:xfrm>
          <a:prstGeom prst="rect">
            <a:avLst/>
          </a:prstGeom>
        </p:spPr>
        <p:txBody>
          <a:bodyPr spcFirstLastPara="1" wrap="square" lIns="91425" tIns="45700" rIns="91425" bIns="45700" anchor="t" anchorCtr="0">
            <a:normAutofit fontScale="85000" lnSpcReduction="20000"/>
          </a:bodyPr>
          <a:lstStyle/>
          <a:p>
            <a:pPr marL="457200" lvl="0" indent="-312261" algn="just" rtl="0">
              <a:lnSpc>
                <a:spcPct val="150000"/>
              </a:lnSpc>
              <a:spcBef>
                <a:spcPts val="1000"/>
              </a:spcBef>
              <a:spcAft>
                <a:spcPts val="0"/>
              </a:spcAft>
              <a:buSzPct val="100000"/>
              <a:buFont typeface="Montserrat"/>
              <a:buChar char="•"/>
            </a:pPr>
            <a:r>
              <a:rPr lang="pt-BR" sz="1700" dirty="0">
                <a:latin typeface="Montserrat"/>
                <a:ea typeface="Montserrat"/>
                <a:cs typeface="Montserrat"/>
                <a:sym typeface="Montserrat"/>
              </a:rPr>
              <a:t>Durante o curso de execução, um processo pode criar vários processos novos. O processo criador é chamado processo-pai, e os novos processos são chamados filhos desse processo. Por sua vez, um processo filho também pode criar novos processos, permitindo a criação de árvores de processos hierarquicamente relacionados, como a imagem abaixo:</a:t>
            </a: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0" algn="just" rtl="0">
              <a:lnSpc>
                <a:spcPct val="100000"/>
              </a:lnSpc>
              <a:spcBef>
                <a:spcPts val="1000"/>
              </a:spcBef>
              <a:spcAft>
                <a:spcPts val="0"/>
              </a:spcAft>
              <a:buNone/>
            </a:pPr>
            <a:endParaRPr sz="1700" dirty="0">
              <a:latin typeface="Montserrat"/>
              <a:ea typeface="Montserrat"/>
              <a:cs typeface="Montserrat"/>
              <a:sym typeface="Montserrat"/>
            </a:endParaRPr>
          </a:p>
          <a:p>
            <a:pPr marL="457200" lvl="0" indent="-312261" algn="just" rtl="0">
              <a:lnSpc>
                <a:spcPct val="150000"/>
              </a:lnSpc>
              <a:spcBef>
                <a:spcPts val="1000"/>
              </a:spcBef>
              <a:spcAft>
                <a:spcPts val="0"/>
              </a:spcAft>
              <a:buSzPct val="100000"/>
              <a:buFont typeface="Montserrat"/>
              <a:buChar char="•"/>
            </a:pPr>
            <a:r>
              <a:rPr lang="pt-BR" sz="1700" dirty="0">
                <a:latin typeface="Montserrat"/>
                <a:ea typeface="Montserrat"/>
                <a:cs typeface="Montserrat"/>
                <a:sym typeface="Montserrat"/>
              </a:rPr>
              <a:t>A maioria dos sistemas operacionais (incluindo o UNIX, o Linux e o Windows) identifica os processos de acordo com um identificador de processo (ou </a:t>
            </a:r>
            <a:r>
              <a:rPr lang="pt-BR" sz="1700" dirty="0" err="1">
                <a:latin typeface="Montserrat"/>
                <a:ea typeface="Montserrat"/>
                <a:cs typeface="Montserrat"/>
                <a:sym typeface="Montserrat"/>
              </a:rPr>
              <a:t>pid</a:t>
            </a:r>
            <a:r>
              <a:rPr lang="pt-BR" sz="1700" dirty="0">
                <a:latin typeface="Montserrat"/>
                <a:ea typeface="Montserrat"/>
                <a:cs typeface="Montserrat"/>
                <a:sym typeface="Montserrat"/>
              </a:rPr>
              <a:t>) exclusivo que, normalmente, é um número inteiro. O </a:t>
            </a:r>
            <a:r>
              <a:rPr lang="pt-BR" sz="1700" dirty="0" err="1">
                <a:latin typeface="Montserrat"/>
                <a:ea typeface="Montserrat"/>
                <a:cs typeface="Montserrat"/>
                <a:sym typeface="Montserrat"/>
              </a:rPr>
              <a:t>pid</a:t>
            </a:r>
            <a:r>
              <a:rPr lang="pt-BR" sz="1700" dirty="0">
                <a:latin typeface="Montserrat"/>
                <a:ea typeface="Montserrat"/>
                <a:cs typeface="Montserrat"/>
                <a:sym typeface="Montserrat"/>
              </a:rPr>
              <a:t> fornece um valor exclusivo para cada processo no sistema e pode ser usado como um índice de acesso a vários atributos de um processo dentro do kernel.</a:t>
            </a:r>
            <a:endParaRPr sz="1700" dirty="0">
              <a:latin typeface="Montserrat"/>
              <a:ea typeface="Montserrat"/>
              <a:cs typeface="Montserrat"/>
              <a:sym typeface="Montserrat"/>
            </a:endParaRPr>
          </a:p>
          <a:p>
            <a:pPr marL="457200" lvl="0" indent="0" algn="l" rtl="0">
              <a:spcBef>
                <a:spcPts val="1000"/>
              </a:spcBef>
              <a:spcAft>
                <a:spcPts val="0"/>
              </a:spcAft>
              <a:buNone/>
            </a:pPr>
            <a:endParaRPr dirty="0"/>
          </a:p>
        </p:txBody>
      </p:sp>
      <p:pic>
        <p:nvPicPr>
          <p:cNvPr id="122" name="Google Shape;122;gee8f709ce9_1_5"/>
          <p:cNvPicPr preferRelativeResize="0"/>
          <p:nvPr/>
        </p:nvPicPr>
        <p:blipFill>
          <a:blip r:embed="rId3">
            <a:alphaModFix/>
          </a:blip>
          <a:stretch>
            <a:fillRect/>
          </a:stretch>
        </p:blipFill>
        <p:spPr>
          <a:xfrm>
            <a:off x="4577710" y="3160747"/>
            <a:ext cx="2190750" cy="1676075"/>
          </a:xfrm>
          <a:prstGeom prst="rect">
            <a:avLst/>
          </a:prstGeom>
          <a:noFill/>
          <a:ln>
            <a:noFill/>
          </a:ln>
        </p:spPr>
      </p:pic>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ee8f709ce9_1_11"/>
          <p:cNvSpPr txBox="1">
            <a:spLocks noGrp="1"/>
          </p:cNvSpPr>
          <p:nvPr>
            <p:ph type="title"/>
          </p:nvPr>
        </p:nvSpPr>
        <p:spPr>
          <a:xfrm>
            <a:off x="1052636" y="245880"/>
            <a:ext cx="9905998" cy="147857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pt-BR" sz="4000" b="1" dirty="0">
                <a:latin typeface="Montserrat" panose="020B0604020202020204" charset="0"/>
              </a:rPr>
              <a:t>Os processos vivendo e compartilhando</a:t>
            </a:r>
            <a:endParaRPr sz="4000" b="1" dirty="0">
              <a:latin typeface="Montserrat" panose="020B0604020202020204" charset="0"/>
            </a:endParaRPr>
          </a:p>
        </p:txBody>
      </p:sp>
      <p:sp>
        <p:nvSpPr>
          <p:cNvPr id="128" name="Google Shape;128;gee8f709ce9_1_11"/>
          <p:cNvSpPr txBox="1">
            <a:spLocks noGrp="1"/>
          </p:cNvSpPr>
          <p:nvPr>
            <p:ph idx="1"/>
          </p:nvPr>
        </p:nvSpPr>
        <p:spPr>
          <a:xfrm>
            <a:off x="801278" y="1690825"/>
            <a:ext cx="10552522" cy="4716300"/>
          </a:xfrm>
          <a:prstGeom prst="rect">
            <a:avLst/>
          </a:prstGeom>
        </p:spPr>
        <p:txBody>
          <a:bodyPr spcFirstLastPara="1" wrap="square" lIns="91425" tIns="45700" rIns="91425" bIns="45700" anchor="t" anchorCtr="0">
            <a:normAutofit/>
          </a:bodyPr>
          <a:lstStyle/>
          <a:p>
            <a:pPr marL="0" lvl="0" indent="457200" algn="just" rtl="0">
              <a:lnSpc>
                <a:spcPct val="150000"/>
              </a:lnSpc>
              <a:spcBef>
                <a:spcPts val="1000"/>
              </a:spcBef>
              <a:spcAft>
                <a:spcPts val="0"/>
              </a:spcAft>
              <a:buNone/>
            </a:pPr>
            <a:r>
              <a:rPr lang="pt-BR" sz="1700" dirty="0">
                <a:latin typeface="Montserrat" panose="020B0604020202020204" charset="0"/>
              </a:rPr>
              <a:t>Os processos que são executados concorrentemente no sistema operacional podem ser processos independentes ou processos cooperativos. Um processo é independente quando não pode afetar outros processos em execução no sistema nem ser afetado por eles. Qualquer processo que não compartilhe dados com outros processos é independente. Um processo é cooperativo quando pode afetar outros processos em execução no sistema ou pode ser afetado por eles. É claro que qualquer processo que compartilhe dados com outros processos é um processo cooperativo. Há várias razões para o fornecimento de um ambiente que permita a cooperação entre processos, a principal é o compartilhamento de informações. Já que vários usuários podem estar interessados no mesmo bloco de informações (por exemplo, um arquivo compartilhado), devemos fornecer um ambiente que permita o acesso concorrente a tais informações.</a:t>
            </a:r>
            <a:endParaRPr sz="1700" dirty="0">
              <a:latin typeface="Montserrat" panose="020B0604020202020204" charset="0"/>
            </a:endParaRPr>
          </a:p>
        </p:txBody>
      </p:sp>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904225" y="339597"/>
            <a:ext cx="10515600" cy="1020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pt-BR" sz="4000" b="1" dirty="0">
                <a:latin typeface="Montserrat" panose="020B0604020202020204" charset="0"/>
              </a:rPr>
              <a:t>Os processos morrem</a:t>
            </a:r>
            <a:endParaRPr sz="4000" b="1" dirty="0">
              <a:latin typeface="Montserrat" panose="020B0604020202020204" charset="0"/>
            </a:endParaRPr>
          </a:p>
        </p:txBody>
      </p:sp>
      <p:sp>
        <p:nvSpPr>
          <p:cNvPr id="134" name="Google Shape;134;p4"/>
          <p:cNvSpPr txBox="1">
            <a:spLocks noGrp="1"/>
          </p:cNvSpPr>
          <p:nvPr>
            <p:ph idx="1"/>
          </p:nvPr>
        </p:nvSpPr>
        <p:spPr>
          <a:xfrm>
            <a:off x="432150" y="1457725"/>
            <a:ext cx="11066700" cy="4898687"/>
          </a:xfrm>
          <a:prstGeom prst="rect">
            <a:avLst/>
          </a:prstGeom>
          <a:noFill/>
          <a:ln>
            <a:noFill/>
          </a:ln>
        </p:spPr>
        <p:txBody>
          <a:bodyPr spcFirstLastPara="1" wrap="square" lIns="91425" tIns="45700" rIns="91425" bIns="45700" anchor="t" anchorCtr="0">
            <a:normAutofit fontScale="92500" lnSpcReduction="10000"/>
          </a:bodyPr>
          <a:lstStyle/>
          <a:p>
            <a:pPr marL="228600" lvl="0" indent="-148590" algn="just" rtl="0">
              <a:lnSpc>
                <a:spcPct val="150000"/>
              </a:lnSpc>
              <a:spcBef>
                <a:spcPts val="0"/>
              </a:spcBef>
              <a:spcAft>
                <a:spcPts val="0"/>
              </a:spcAft>
              <a:buClr>
                <a:srgbClr val="202122"/>
              </a:buClr>
              <a:buSzPct val="100000"/>
              <a:buFont typeface="Arial"/>
              <a:buChar char="•"/>
            </a:pPr>
            <a:r>
              <a:rPr lang="pt-BR" sz="1400" dirty="0">
                <a:solidFill>
                  <a:srgbClr val="202122"/>
                </a:solidFill>
                <a:latin typeface="Montserrat" panose="020B0604020202020204" charset="0"/>
                <a:ea typeface="Arial"/>
                <a:cs typeface="Arial"/>
                <a:sym typeface="Arial"/>
              </a:rPr>
              <a:t>Um processo se completa quando a execução de seu último comando termina e uma chamada ao sistema é feita para ele ser removido do sistema.</a:t>
            </a:r>
            <a:endParaRPr sz="1400" dirty="0">
              <a:solidFill>
                <a:srgbClr val="202122"/>
              </a:solidFill>
              <a:latin typeface="Montserrat" panose="020B0604020202020204" charset="0"/>
              <a:ea typeface="Arial"/>
              <a:cs typeface="Arial"/>
              <a:sym typeface="Arial"/>
            </a:endParaRPr>
          </a:p>
          <a:p>
            <a:pPr marL="228600" lvl="0" indent="0" algn="just" rtl="0">
              <a:lnSpc>
                <a:spcPct val="150000"/>
              </a:lnSpc>
              <a:spcBef>
                <a:spcPts val="0"/>
              </a:spcBef>
              <a:spcAft>
                <a:spcPts val="0"/>
              </a:spcAft>
              <a:buNone/>
            </a:pPr>
            <a:endParaRPr sz="1400" dirty="0">
              <a:solidFill>
                <a:srgbClr val="202122"/>
              </a:solidFill>
              <a:latin typeface="Montserrat" panose="020B0604020202020204" charset="0"/>
              <a:ea typeface="Arial"/>
              <a:cs typeface="Arial"/>
              <a:sym typeface="Arial"/>
            </a:endParaRPr>
          </a:p>
          <a:p>
            <a:pPr marL="228600" lvl="0" indent="-148590" algn="just" rtl="0">
              <a:lnSpc>
                <a:spcPct val="150000"/>
              </a:lnSpc>
              <a:spcBef>
                <a:spcPts val="0"/>
              </a:spcBef>
              <a:spcAft>
                <a:spcPts val="0"/>
              </a:spcAft>
              <a:buClr>
                <a:srgbClr val="202122"/>
              </a:buClr>
              <a:buSzPct val="100000"/>
              <a:buFont typeface="Arial"/>
              <a:buChar char="•"/>
            </a:pPr>
            <a:r>
              <a:rPr lang="pt-BR" sz="1400" b="1" i="0" dirty="0">
                <a:solidFill>
                  <a:srgbClr val="202122"/>
                </a:solidFill>
                <a:latin typeface="Montserrat" panose="020B0604020202020204" charset="0"/>
                <a:ea typeface="Arial"/>
                <a:cs typeface="Arial"/>
                <a:sym typeface="Arial"/>
              </a:rPr>
              <a:t>Saída normal</a:t>
            </a:r>
            <a:r>
              <a:rPr lang="pt-BR" sz="1400" b="0" i="0" dirty="0">
                <a:solidFill>
                  <a:srgbClr val="202122"/>
                </a:solidFill>
                <a:latin typeface="Montserrat" panose="020B0604020202020204" charset="0"/>
                <a:ea typeface="Arial"/>
                <a:cs typeface="Arial"/>
                <a:sym typeface="Arial"/>
              </a:rPr>
              <a:t>: A tarefa anteriormente solicitada já terminou sua execução (saída voluntária);</a:t>
            </a:r>
            <a:endParaRPr sz="1400" b="0" i="0" dirty="0">
              <a:solidFill>
                <a:srgbClr val="202122"/>
              </a:solidFill>
              <a:latin typeface="Montserrat" panose="020B0604020202020204" charset="0"/>
              <a:ea typeface="Arial"/>
              <a:cs typeface="Arial"/>
              <a:sym typeface="Arial"/>
            </a:endParaRPr>
          </a:p>
          <a:p>
            <a:pPr marL="228600" lvl="0" indent="0" algn="just" rtl="0">
              <a:lnSpc>
                <a:spcPct val="150000"/>
              </a:lnSpc>
              <a:spcBef>
                <a:spcPts val="0"/>
              </a:spcBef>
              <a:spcAft>
                <a:spcPts val="0"/>
              </a:spcAft>
              <a:buNone/>
            </a:pPr>
            <a:endParaRPr sz="1400" dirty="0">
              <a:solidFill>
                <a:srgbClr val="202122"/>
              </a:solidFill>
              <a:latin typeface="Montserrat" panose="020B0604020202020204" charset="0"/>
              <a:ea typeface="Arial"/>
              <a:cs typeface="Arial"/>
              <a:sym typeface="Arial"/>
            </a:endParaRPr>
          </a:p>
          <a:p>
            <a:pPr marL="228600" lvl="0" indent="-148590" algn="just" rtl="0">
              <a:lnSpc>
                <a:spcPct val="150000"/>
              </a:lnSpc>
              <a:spcBef>
                <a:spcPts val="1000"/>
              </a:spcBef>
              <a:spcAft>
                <a:spcPts val="0"/>
              </a:spcAft>
              <a:buClr>
                <a:srgbClr val="202122"/>
              </a:buClr>
              <a:buSzPct val="100000"/>
              <a:buFont typeface="Arial"/>
              <a:buChar char="•"/>
            </a:pPr>
            <a:r>
              <a:rPr lang="pt-BR" sz="1400" b="1" i="0" dirty="0">
                <a:solidFill>
                  <a:srgbClr val="202122"/>
                </a:solidFill>
                <a:latin typeface="Montserrat" panose="020B0604020202020204" charset="0"/>
                <a:ea typeface="Arial"/>
                <a:cs typeface="Arial"/>
                <a:sym typeface="Arial"/>
              </a:rPr>
              <a:t>Saída por erro</a:t>
            </a:r>
            <a:r>
              <a:rPr lang="pt-BR" sz="1400" b="0" i="0" dirty="0">
                <a:solidFill>
                  <a:srgbClr val="202122"/>
                </a:solidFill>
                <a:latin typeface="Montserrat" panose="020B0604020202020204" charset="0"/>
                <a:ea typeface="Arial"/>
                <a:cs typeface="Arial"/>
                <a:sym typeface="Arial"/>
              </a:rPr>
              <a:t>: O arquivo não é encontrado (saída voluntária);</a:t>
            </a:r>
          </a:p>
          <a:p>
            <a:pPr marL="80010" lvl="0" indent="0" algn="just" rtl="0">
              <a:lnSpc>
                <a:spcPct val="150000"/>
              </a:lnSpc>
              <a:spcBef>
                <a:spcPts val="1000"/>
              </a:spcBef>
              <a:spcAft>
                <a:spcPts val="0"/>
              </a:spcAft>
              <a:buClr>
                <a:srgbClr val="202122"/>
              </a:buClr>
              <a:buSzPct val="100000"/>
              <a:buNone/>
            </a:pPr>
            <a:endParaRPr sz="1400" dirty="0">
              <a:solidFill>
                <a:srgbClr val="202122"/>
              </a:solidFill>
              <a:latin typeface="Montserrat" panose="020B0604020202020204" charset="0"/>
              <a:ea typeface="Arial"/>
              <a:cs typeface="Arial"/>
              <a:sym typeface="Arial"/>
            </a:endParaRPr>
          </a:p>
          <a:p>
            <a:pPr marL="228600" lvl="0" indent="-148590" algn="just" rtl="0">
              <a:lnSpc>
                <a:spcPct val="150000"/>
              </a:lnSpc>
              <a:spcBef>
                <a:spcPts val="1000"/>
              </a:spcBef>
              <a:spcAft>
                <a:spcPts val="0"/>
              </a:spcAft>
              <a:buClr>
                <a:srgbClr val="202122"/>
              </a:buClr>
              <a:buSzPct val="100000"/>
              <a:buFont typeface="Arial"/>
              <a:buChar char="•"/>
            </a:pPr>
            <a:r>
              <a:rPr lang="pt-BR" sz="1400" b="1" i="0" dirty="0">
                <a:solidFill>
                  <a:srgbClr val="202122"/>
                </a:solidFill>
                <a:latin typeface="Montserrat" panose="020B0604020202020204" charset="0"/>
                <a:ea typeface="Arial"/>
                <a:cs typeface="Arial"/>
                <a:sym typeface="Arial"/>
              </a:rPr>
              <a:t>Erro fatal</a:t>
            </a:r>
            <a:r>
              <a:rPr lang="pt-BR" sz="1400" b="0" i="0" dirty="0">
                <a:solidFill>
                  <a:srgbClr val="202122"/>
                </a:solidFill>
                <a:latin typeface="Montserrat" panose="020B0604020202020204" charset="0"/>
                <a:ea typeface="Arial"/>
                <a:cs typeface="Arial"/>
                <a:sym typeface="Arial"/>
              </a:rPr>
              <a:t>: Ocorre quando </a:t>
            </a:r>
            <a:r>
              <a:rPr lang="pt-BR" sz="1400" dirty="0">
                <a:solidFill>
                  <a:srgbClr val="202122"/>
                </a:solidFill>
                <a:latin typeface="Montserrat" panose="020B0604020202020204" charset="0"/>
                <a:ea typeface="Arial"/>
                <a:cs typeface="Arial"/>
                <a:sym typeface="Arial"/>
              </a:rPr>
              <a:t>um processo tenta acessar uma área de memória não alocada, neste caso o encerramento é realizado pelo próprio sistema operacional </a:t>
            </a:r>
            <a:r>
              <a:rPr lang="pt-BR" sz="1400" b="0" i="0" dirty="0">
                <a:solidFill>
                  <a:srgbClr val="202122"/>
                </a:solidFill>
                <a:latin typeface="Montserrat" panose="020B0604020202020204" charset="0"/>
                <a:ea typeface="Arial"/>
                <a:cs typeface="Arial"/>
                <a:sym typeface="Arial"/>
              </a:rPr>
              <a:t> (saída involuntária);</a:t>
            </a:r>
          </a:p>
          <a:p>
            <a:pPr marL="80010" lvl="0" indent="0" algn="just" rtl="0">
              <a:lnSpc>
                <a:spcPct val="150000"/>
              </a:lnSpc>
              <a:spcBef>
                <a:spcPts val="1000"/>
              </a:spcBef>
              <a:spcAft>
                <a:spcPts val="0"/>
              </a:spcAft>
              <a:buClr>
                <a:srgbClr val="202122"/>
              </a:buClr>
              <a:buSzPct val="100000"/>
              <a:buNone/>
            </a:pPr>
            <a:endParaRPr sz="1400" dirty="0">
              <a:solidFill>
                <a:srgbClr val="202122"/>
              </a:solidFill>
              <a:latin typeface="Montserrat" panose="020B0604020202020204" charset="0"/>
              <a:ea typeface="Arial"/>
              <a:cs typeface="Arial"/>
              <a:sym typeface="Arial"/>
            </a:endParaRPr>
          </a:p>
          <a:p>
            <a:pPr marL="365760" indent="-285750" algn="just">
              <a:lnSpc>
                <a:spcPct val="150000"/>
              </a:lnSpc>
              <a:buClr>
                <a:srgbClr val="202122"/>
              </a:buClr>
              <a:buSzPct val="100000"/>
            </a:pPr>
            <a:r>
              <a:rPr lang="pt-BR" sz="1400" b="1" i="0" dirty="0">
                <a:solidFill>
                  <a:srgbClr val="202122"/>
                </a:solidFill>
                <a:latin typeface="Montserrat" panose="020B0604020202020204" charset="0"/>
                <a:ea typeface="Arial"/>
                <a:cs typeface="Arial"/>
                <a:sym typeface="Arial"/>
              </a:rPr>
              <a:t>Cancelamento por um outro processo</a:t>
            </a:r>
            <a:r>
              <a:rPr lang="pt-BR" sz="1400" b="0" i="0" dirty="0">
                <a:solidFill>
                  <a:srgbClr val="202122"/>
                </a:solidFill>
                <a:latin typeface="Montserrat" panose="020B0604020202020204" charset="0"/>
                <a:ea typeface="Arial"/>
                <a:cs typeface="Arial"/>
                <a:sym typeface="Arial"/>
              </a:rPr>
              <a:t>: kill, TerminateProcess (saída involuntária).</a:t>
            </a:r>
          </a:p>
          <a:p>
            <a:pPr marL="114935" indent="0" algn="just">
              <a:lnSpc>
                <a:spcPct val="150000"/>
              </a:lnSpc>
              <a:buClr>
                <a:srgbClr val="202122"/>
              </a:buClr>
              <a:buSzPct val="64285"/>
              <a:buNone/>
            </a:pPr>
            <a:r>
              <a:rPr lang="pt-BR" sz="1400" dirty="0">
                <a:solidFill>
                  <a:srgbClr val="202122"/>
                </a:solidFill>
                <a:latin typeface="Montserrat" panose="020B0604020202020204" charset="0"/>
                <a:ea typeface="Arial"/>
                <a:cs typeface="Arial"/>
                <a:sym typeface="Arial"/>
              </a:rPr>
              <a:t>Alguns sistemas não permitem que um filho exista se seu pai tiver sido encerrado. Nesses sistemas, se um processo for encerrado (normal ou anormalmente), todos os seus filhos também devem ser encerrados. Esse fenômeno, chamado encerramento em cascata, é normalmente iniciado pelo sistema operacional.</a:t>
            </a:r>
            <a:endParaRPr sz="1400" dirty="0">
              <a:solidFill>
                <a:srgbClr val="202122"/>
              </a:solidFill>
              <a:latin typeface="Montserrat" panose="020B0604020202020204" charset="0"/>
              <a:ea typeface="Arial"/>
              <a:cs typeface="Arial"/>
              <a:sym typeface="Arial"/>
            </a:endParaRPr>
          </a:p>
        </p:txBody>
      </p:sp>
    </p:spTree>
  </p:cSld>
  <p:clrMapOvr>
    <a:masterClrMapping/>
  </p:clrMapOvr>
  <p:transition spd="slow">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TM04033919[[fn=Circuito]]</Template>
  <TotalTime>74</TotalTime>
  <Words>952</Words>
  <Application>Microsoft Office PowerPoint</Application>
  <PresentationFormat>Widescreen</PresentationFormat>
  <Paragraphs>64</Paragraphs>
  <Slides>10</Slides>
  <Notes>10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Montserrat</vt:lpstr>
      <vt:lpstr>Source Sans Pro</vt:lpstr>
      <vt:lpstr>Arial</vt:lpstr>
      <vt:lpstr>Tw Cen MT</vt:lpstr>
      <vt:lpstr>Calibri</vt:lpstr>
      <vt:lpstr>Arial</vt:lpstr>
      <vt:lpstr>Circuito</vt:lpstr>
      <vt:lpstr>Processos</vt:lpstr>
      <vt:lpstr>Tipos de Processos</vt:lpstr>
      <vt:lpstr>CICLO DE VIDA DOS PROCESSOS COMPUTACIONAIS</vt:lpstr>
      <vt:lpstr>Os processos nascem</vt:lpstr>
      <vt:lpstr>Os processos vivem</vt:lpstr>
      <vt:lpstr>Os processos vivem</vt:lpstr>
      <vt:lpstr>As características que os processos vivem</vt:lpstr>
      <vt:lpstr>Os processos vivendo e compartilhando</vt:lpstr>
      <vt:lpstr>Os processos morrem</vt:lpstr>
      <vt:lpstr>Grupo 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Geyson Kaio</dc:creator>
  <cp:lastModifiedBy>DOUGLAS DA SILVA NASCIMENTO</cp:lastModifiedBy>
  <cp:revision>1</cp:revision>
  <dcterms:created xsi:type="dcterms:W3CDTF">2021-09-07T19:39:27Z</dcterms:created>
  <dcterms:modified xsi:type="dcterms:W3CDTF">2021-09-09T00:27:18Z</dcterms:modified>
</cp:coreProperties>
</file>