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59" r:id="rId6"/>
    <p:sldId id="263" r:id="rId7"/>
    <p:sldId id="265" r:id="rId8"/>
    <p:sldId id="267" r:id="rId9"/>
    <p:sldId id="269" r:id="rId10"/>
    <p:sldId id="270" r:id="rId11"/>
  </p:sldIdLst>
  <p:sldSz cx="9144000" cy="6858000" type="screen4x3"/>
  <p:notesSz cx="7102475" cy="9037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965" autoAdjust="0"/>
  </p:normalViewPr>
  <p:slideViewPr>
    <p:cSldViewPr snapToGrid="0">
      <p:cViewPr varScale="1">
        <p:scale>
          <a:sx n="81" d="100"/>
          <a:sy n="81" d="100"/>
        </p:scale>
        <p:origin x="24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092652-4EC6-4D96-9776-040009478FD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866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10280" y="4293000"/>
            <a:ext cx="5681520" cy="406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023000" y="8584200"/>
            <a:ext cx="3077280" cy="451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9CC70E2-639B-4330-B36A-36F2CE5DD3F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545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023000" y="8584200"/>
            <a:ext cx="3077280" cy="451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2385437-1F07-4F2F-A0E2-AFE8EAF7189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023000" y="8584200"/>
            <a:ext cx="3059280" cy="43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FCF2DBDF-EDA7-4FD3-B3B9-6D127AE92D4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023000" y="8584200"/>
            <a:ext cx="30675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FDFCF7F9-B42D-4A77-8515-F98CB5B2C3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023000" y="8584200"/>
            <a:ext cx="307728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6B2AA5CB-48E5-4C89-9AAD-C142065A777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710280" y="4293000"/>
            <a:ext cx="5681520" cy="40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710280" y="4293000"/>
            <a:ext cx="5681520" cy="40665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13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023000" y="8584200"/>
            <a:ext cx="3077280" cy="451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55A961F-BBC4-4310-99D2-879FF7D33D1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023000" y="8584200"/>
            <a:ext cx="3059280" cy="43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5D79C0D-1F8A-41EE-86DE-7A52968F461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023000" y="8584200"/>
            <a:ext cx="30675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C968934-4E51-49C9-92A8-10A7E417F0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023000" y="8584200"/>
            <a:ext cx="307728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E9B7FE7-6DE1-40AC-BACE-911FB271060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710280" y="4293000"/>
            <a:ext cx="5681520" cy="40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710280" y="4293000"/>
            <a:ext cx="5681520" cy="40665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85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10280" y="4293000"/>
            <a:ext cx="5681520" cy="40665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023000" y="8584200"/>
            <a:ext cx="3077280" cy="451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9731E8F-7BB7-4A25-B9E4-B2CFBA22D8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7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3/18/18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CE7777-7E79-48E1-B1B3-E890D9B4847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3/18/18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F31474-C256-4A54-841A-60EACD26BE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3/18/18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84072A3-60ED-473B-8C7B-AA036AA8E4D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90560" y="245736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Novas Tecnologias: Modal Aéreo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Douglas Spadotto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Leticia Akemi Saito
Newton Almeida De Souza Junior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66560" y="1424160"/>
            <a:ext cx="7772040" cy="434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2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1-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SMARTPHONE /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2- RASTREAMENTO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2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3- VEÍCULOS AUTÔNOMOS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2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4- ANALYTICS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2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5-BIG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50920" y="692280"/>
            <a:ext cx="2736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228600" y="228600"/>
            <a:ext cx="8843760" cy="118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ROTEIRO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50920" y="692280"/>
            <a:ext cx="2736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228600" y="228600"/>
            <a:ext cx="884376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SMARTPHONE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31520" y="1558080"/>
            <a:ext cx="8020800" cy="3987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milhões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Desviadas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2011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Bilhões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Passageiros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7,3/ 1000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passageiros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U$ 750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milhões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Proposta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Etiquetas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Retornáveis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535680" y="6293880"/>
            <a:ext cx="841248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WONG, E. Y. C.; WONG, W. H. The development of reusable luggage tag with the internet of things for mobile tracking and environmental sustainability. Sustainability (Switzerland), v. 9, n. 1, 2017.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RASTREAMENTO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1" name="Picture 4"/>
          <p:cNvPicPr/>
          <p:nvPr/>
        </p:nvPicPr>
        <p:blipFill>
          <a:blip r:embed="rId2"/>
          <a:stretch/>
        </p:blipFill>
        <p:spPr>
          <a:xfrm>
            <a:off x="1058400" y="1188720"/>
            <a:ext cx="7198200" cy="456264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640080" y="6118165"/>
            <a:ext cx="82296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ZHANG, Y.; WEI ZHANG; LONG, H. Application of ADS-B for unmanned aerial systems: Case study and practical approach. 2015 IEEE 6th International Symposium on Microwave, Antenna, Propagation, and EMC Technologies (MAPE). Anais...2015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28600" y="228600"/>
            <a:ext cx="88437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VEÍCULOS AÉREOS NÃO TRIPULADOS (UAVs)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55480" y="808560"/>
            <a:ext cx="8189640" cy="66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Inteligência de enxames (swarm intelligence)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inteligência computacional que usainspiração biológica.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Otimização por enxames de partículas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(PSO, particle swarm optimization) – desenvolvido em 1.995 por J. Kennedy e R. Eberhart técnica estocástica para simular graficamente o comportamento de um bando de pássaros.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enxame de robôs: robustez, flexibilidade e escalabilidade.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Mecanismos: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comunicação, localização, anti-colisão, percepção do ambiente, locomoção (sincronismo e cognição).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Simulações de três conjuntos experimentais: escalabilidade em função do nº de UAVs, velocidade relativa livre e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28600" y="6361086"/>
            <a:ext cx="851652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OLIVEIRA, Luiz F. de; SILVA, Diego M. P. F.; BASTOS, Carmelo J. A. B.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Coordenação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Veículos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aéreos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tripulados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utilizando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inteligência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enxames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Revista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Engenharia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Pesquisa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Aplicada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2016 2-1: 308-314.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49760"/>
            <a:ext cx="8228520" cy="13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Analytics:</a:t>
            </a:r>
            <a:endParaRPr lang="en-US" sz="2800" b="1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Alocação</a:t>
            </a: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ULDs </a:t>
            </a:r>
          </a:p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(Unit Load Devices)</a:t>
            </a:r>
          </a:p>
        </p:txBody>
      </p:sp>
      <p:sp>
        <p:nvSpPr>
          <p:cNvPr id="153" name="CustomShape 2"/>
          <p:cNvSpPr/>
          <p:nvPr/>
        </p:nvSpPr>
        <p:spPr>
          <a:xfrm>
            <a:off x="457200" y="-91440"/>
            <a:ext cx="8228520" cy="73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
</a:t>
            </a:r>
            <a:r>
              <a:rPr lang="en-US" sz="29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especialistas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big data,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integrando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dados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heterogêneos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
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3500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vôos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10 ULDs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avião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3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carga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vôo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descarga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= 17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bilhões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10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(o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histórico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analizado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Integração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dados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externas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suporta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decisão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boletins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meteorológicos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notícias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status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aeroportos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companhias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Camadas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dados,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preparação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dados,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especialistas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consumidores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41460" y="6381318"/>
            <a:ext cx="8460000" cy="5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DÖPPNER, D.; SCHODER, D.; SIEJKA, H. Big Data and the Data Value Chain : Translating Insights From Business Analytics Into Actionable Results – the Case of Unit Load Device (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Uld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 Management in the Air Cargo Industry.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Ecis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n. 2015, p. 1–11, 2015.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Imagem 41"/>
          <p:cNvPicPr/>
          <p:nvPr/>
        </p:nvPicPr>
        <p:blipFill>
          <a:blip r:embed="rId2"/>
          <a:stretch/>
        </p:blipFill>
        <p:spPr>
          <a:xfrm>
            <a:off x="5888880" y="42120"/>
            <a:ext cx="3133800" cy="257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49760"/>
            <a:ext cx="8228520" cy="13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</a:t>
            </a:r>
            <a:r>
              <a:rPr lang="en-US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</a:t>
            </a:r>
            <a:endParaRPr lang="en-US" sz="28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Plataforma</a:t>
            </a: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análise</a:t>
            </a: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utilizando</a:t>
            </a: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cloud computing</a:t>
            </a:r>
            <a:endParaRPr lang="en-US" sz="28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977400"/>
            <a:ext cx="8228520" cy="523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Escalabilidade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possibilidades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community cloud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específica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o modal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aéreo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(SITA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lang="en-US" sz="29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Origem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legada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aéreos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traz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desafios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integração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análise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4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diferentes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tracking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só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EUA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Provedor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60 TB de dados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históricos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via SaaS, com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opção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cloud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híbrida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revisão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desempenho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benchmarking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competitivo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operações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aeroportuárias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desenho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teste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agendamento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cargas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etc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840" indent="-195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impacto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fechamento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torres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análise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usando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mining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29840" y="6378840"/>
            <a:ext cx="8460000" cy="5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/>
          <a:lstStyle/>
          <a:p>
            <a:pPr>
              <a:lnSpc>
                <a:spcPct val="100000"/>
              </a:lnSpc>
            </a:pPr>
            <a:r>
              <a:rPr lang="en-US" sz="11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LARSEN, T. Cross-platform aviation analytics using big-data methods. Integrated Communications, Navigation and Surveillance Conference, ICNS, p. 1–9, 2013.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-30240"/>
            <a:ext cx="7772040" cy="5719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WONG, E. Y. C.; WONG, W. H. The development of reusable luggage tag with the internet of things for mobile tracking and environmental sustainability. Sustainability (Switzerland), v. 9, n. 1, 2017. 
ZHANG, Y.; WEI ZHANG; LONG, H. Application of ADS-B for unmanned aerial systems: Case study and practical approach. 2015 IEEE 6th International Symposium on Microwave, Antenna, Propagation, and EMC Technologies (MAPE). Anais...2015
OLIVEIRA, Luiz F. de; SILVA, Diego M. P. F.; BASTOS, Carmelo J. A. B.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Coordenação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Veículos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aéreos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tripulados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utilizando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inteligência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enxames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Revista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Engenharia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Pesquisa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Aplicada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2016 2-1: 308-314.
DÖPPNER, D.; SCHODER, D.; SIEJKA, H. Big Data and the Data Value Chain : Translating Insights From Business Analytics Into Actionable Results – the Case of Unit Load Device (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Uld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 Management in the Air Cargo Industry. </a:t>
            </a:r>
            <a:r>
              <a:rPr lang="en-US" sz="118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Ecis</a:t>
            </a:r>
            <a:r>
              <a:rPr lang="en-US" sz="118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n. 2015, p. 1–11, 2015. 
LARSEN, T. Cross-platform aviation analytics using big-data methods. Integrated Communications, Navigation and Surveillance Conference, ICNS, p. 1–9, 2013. </a:t>
            </a: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Referências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7128</TotalTime>
  <Words>515</Words>
  <Application>Microsoft Office PowerPoint</Application>
  <PresentationFormat>On-screen Show (4:3)</PresentationFormat>
  <Paragraphs>72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Microsoft YaHei</vt:lpstr>
      <vt:lpstr>ＭＳ Ｐゴシック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Laurienne Santana</dc:creator>
  <dc:description/>
  <cp:lastModifiedBy>Spadotto, Douglas</cp:lastModifiedBy>
  <cp:revision>823</cp:revision>
  <cp:lastPrinted>2017-11-20T16:36:50Z</cp:lastPrinted>
  <dcterms:created xsi:type="dcterms:W3CDTF">2017-05-16T23:50:22Z</dcterms:created>
  <dcterms:modified xsi:type="dcterms:W3CDTF">2018-03-19T00:39:15Z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