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16"/>
  </p:notesMasterIdLst>
  <p:handoutMasterIdLst>
    <p:handoutMasterId r:id="rId17"/>
  </p:handoutMasterIdLst>
  <p:sldIdLst>
    <p:sldId id="281" r:id="rId5"/>
    <p:sldId id="293" r:id="rId6"/>
    <p:sldId id="292" r:id="rId7"/>
    <p:sldId id="302" r:id="rId8"/>
    <p:sldId id="303" r:id="rId9"/>
    <p:sldId id="296" r:id="rId10"/>
    <p:sldId id="291" r:id="rId11"/>
    <p:sldId id="301" r:id="rId12"/>
    <p:sldId id="300" r:id="rId13"/>
    <p:sldId id="299" r:id="rId14"/>
    <p:sldId id="286" r:id="rId15"/>
  </p:sldIdLst>
  <p:sldSz cx="9144000" cy="5143500" type="screen16x9"/>
  <p:notesSz cx="7010400" cy="92964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14" autoAdjust="0"/>
    <p:restoredTop sz="96296" autoAdjust="0"/>
  </p:normalViewPr>
  <p:slideViewPr>
    <p:cSldViewPr snapToGrid="0">
      <p:cViewPr varScale="1">
        <p:scale>
          <a:sx n="116" d="100"/>
          <a:sy n="116" d="100"/>
        </p:scale>
        <p:origin x="-826" y="-72"/>
      </p:cViewPr>
      <p:guideLst>
        <p:guide orient="horz" pos="3154"/>
        <p:guide pos="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-6224" y="-104"/>
      </p:cViewPr>
      <p:guideLst>
        <p:guide orient="horz" pos="2640"/>
        <p:guide pos="4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                              Dell - Internal Use - Confidential&#10;"/>
          <p:cNvSpPr txBox="1"/>
          <p:nvPr/>
        </p:nvSpPr>
        <p:spPr>
          <a:xfrm>
            <a:off x="781241" y="875823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3" y="875823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384175"/>
            <a:ext cx="6096000" cy="3430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191000"/>
            <a:ext cx="6096000" cy="458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62000" y="8991600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772" y="8991600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2759" y="9086840"/>
            <a:ext cx="669675" cy="21345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7162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8895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334347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69632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7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770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44260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3455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0452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5/26/2017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5/26/2017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576263" y="5006975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7F7F7F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035" y="5006975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a NoSQL </a:t>
            </a:r>
            <a:r>
              <a:rPr lang="pt-BR" dirty="0"/>
              <a:t>e Redis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Hands On de Redis – Dia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0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 graphite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215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4879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dia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/>
            <a:r>
              <a:rPr lang="pt-BR" dirty="0" smtClean="0"/>
              <a:t>Neste dia teremos </a:t>
            </a:r>
            <a:r>
              <a:rPr lang="pt-BR" dirty="0"/>
              <a:t>uma visão introdutória aos bancos de dados NoSQL e </a:t>
            </a:r>
            <a:r>
              <a:rPr lang="pt-BR" dirty="0" smtClean="0"/>
              <a:t>iniciaremos </a:t>
            </a:r>
            <a:r>
              <a:rPr lang="pt-BR" dirty="0"/>
              <a:t>a exposição ao Redis. Após as sessões, você terá recebido informações sobre:</a:t>
            </a:r>
          </a:p>
          <a:p>
            <a:pPr marL="285750" indent="-285750"/>
            <a:endParaRPr lang="pt-BR" dirty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Características gerais de soluções NoSQL;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A motivação para o emprego desta tecnologia;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Possíveis casos de uso;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Diferentes implementações e estilos de armazenamento;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Motivação e implementação do Redis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Tipos de aplicações utilizando Redis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Modos de instalação do Redis</a:t>
            </a:r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0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dia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err="1" smtClean="0"/>
              <a:t>Divisão</a:t>
            </a:r>
            <a:r>
              <a:rPr lang="en-US" dirty="0" smtClean="0"/>
              <a:t> dos </a:t>
            </a:r>
            <a:r>
              <a:rPr lang="en-US" dirty="0" err="1" smtClean="0"/>
              <a:t>tópicos</a:t>
            </a:r>
            <a:r>
              <a:rPr lang="en-US" dirty="0" smtClean="0"/>
              <a:t> e </a:t>
            </a:r>
            <a:r>
              <a:rPr lang="en-US" dirty="0" err="1" smtClean="0"/>
              <a:t>laboratórios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Período da Manhã</a:t>
            </a:r>
          </a:p>
          <a:p>
            <a:pPr lvl="1"/>
            <a:r>
              <a:rPr lang="pt-BR" dirty="0"/>
              <a:t>Modelos relacionais vistos como abstrações</a:t>
            </a:r>
          </a:p>
          <a:p>
            <a:pPr lvl="1"/>
            <a:r>
              <a:rPr lang="pt-BR" dirty="0"/>
              <a:t>Características gerais</a:t>
            </a:r>
          </a:p>
          <a:p>
            <a:pPr lvl="1"/>
            <a:r>
              <a:rPr lang="pt-BR" dirty="0"/>
              <a:t>Posicionando soluções NoSQL</a:t>
            </a:r>
          </a:p>
          <a:p>
            <a:pPr lvl="1"/>
            <a:r>
              <a:rPr lang="pt-BR" dirty="0"/>
              <a:t>Diferentes tipos de bases NoSQL</a:t>
            </a:r>
          </a:p>
          <a:p>
            <a:r>
              <a:rPr lang="pt-BR" dirty="0"/>
              <a:t>Período da Tarde</a:t>
            </a:r>
          </a:p>
          <a:p>
            <a:pPr lvl="1"/>
            <a:r>
              <a:rPr lang="pt-BR" dirty="0"/>
              <a:t>O teorema CAP e Consistência Eventual</a:t>
            </a:r>
          </a:p>
          <a:p>
            <a:pPr lvl="1"/>
            <a:r>
              <a:rPr lang="pt-BR" dirty="0"/>
              <a:t>Introdução ao Redis</a:t>
            </a:r>
          </a:p>
          <a:p>
            <a:pPr lvl="1"/>
            <a:r>
              <a:rPr lang="pt-BR" dirty="0" smtClean="0"/>
              <a:t>Exemplos de aplicações </a:t>
            </a:r>
            <a:r>
              <a:rPr lang="pt-BR" dirty="0"/>
              <a:t>utilizando Redis</a:t>
            </a:r>
          </a:p>
          <a:p>
            <a:pPr lvl="1"/>
            <a:r>
              <a:rPr lang="pt-BR" dirty="0" smtClean="0"/>
              <a:t>Instalação </a:t>
            </a:r>
            <a:r>
              <a:rPr lang="pt-BR" dirty="0"/>
              <a:t>do </a:t>
            </a:r>
            <a:r>
              <a:rPr lang="pt-BR" dirty="0" smtClean="0"/>
              <a:t>Redis</a:t>
            </a:r>
          </a:p>
          <a:p>
            <a:pPr lvl="2"/>
            <a:r>
              <a:rPr lang="pt-BR" dirty="0" smtClean="0"/>
              <a:t>Requisitos de sistema</a:t>
            </a:r>
          </a:p>
          <a:p>
            <a:pPr lvl="2"/>
            <a:r>
              <a:rPr lang="pt-BR" dirty="0" smtClean="0"/>
              <a:t>Compilando do código-fonte</a:t>
            </a:r>
          </a:p>
          <a:p>
            <a:pPr lvl="2"/>
            <a:r>
              <a:rPr lang="pt-BR" dirty="0" smtClean="0"/>
              <a:t>Instalação via Pivotal App Suite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960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relacionais</a:t>
            </a:r>
            <a:r>
              <a:rPr lang="en-US" dirty="0"/>
              <a:t> </a:t>
            </a:r>
            <a:r>
              <a:rPr lang="en-US" dirty="0" err="1"/>
              <a:t>vistos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abstrações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9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 image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640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088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two column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207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 black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51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 carbon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560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DellEMC_external_template</Template>
  <TotalTime>10</TotalTime>
  <Words>162</Words>
  <Application>Microsoft Office PowerPoint</Application>
  <PresentationFormat>On-screen Show (16:9)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DellEMC_external_template</vt:lpstr>
      <vt:lpstr>Introdução a NoSQL e Redis</vt:lpstr>
      <vt:lpstr>Objetivos do dia</vt:lpstr>
      <vt:lpstr>Objetivos do dia</vt:lpstr>
      <vt:lpstr>Modelos relacionais vistos como abstrações</vt:lpstr>
      <vt:lpstr>Divider image 2</vt:lpstr>
      <vt:lpstr>Introdução ao Redis</vt:lpstr>
      <vt:lpstr>Content two column</vt:lpstr>
      <vt:lpstr>Divider black</vt:lpstr>
      <vt:lpstr>Divider carbon</vt:lpstr>
      <vt:lpstr>Divider graphite</vt:lpstr>
      <vt:lpstr>PowerPoint Presentation</vt:lpstr>
    </vt:vector>
  </TitlesOfParts>
  <Company>EMC Corporation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NOSQL e Redis</dc:title>
  <dc:creator>EMC</dc:creator>
  <cp:keywords>Internal Use</cp:keywords>
  <cp:lastModifiedBy>EMC</cp:lastModifiedBy>
  <cp:revision>9</cp:revision>
  <cp:lastPrinted>2014-02-14T16:26:12Z</cp:lastPrinted>
  <dcterms:created xsi:type="dcterms:W3CDTF">2017-05-26T13:21:56Z</dcterms:created>
  <dcterms:modified xsi:type="dcterms:W3CDTF">2017-05-26T13:32:36Z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