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61269" autoAdjust="0"/>
  </p:normalViewPr>
  <p:slideViewPr>
    <p:cSldViewPr snapToGrid="0">
      <p:cViewPr varScale="1">
        <p:scale>
          <a:sx n="49" d="100"/>
          <a:sy n="49" d="100"/>
        </p:scale>
        <p:origin x="1776" y="4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83A90-06CF-4DBC-9E08-8A30B4546AB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E9EEC-8FCA-4891-AB16-1AE8BC62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សិស្សានុសិស្សជាទីគោរព៖</a:t>
            </a:r>
            <a:br>
              <a:rPr lang="km-KH" dirty="0"/>
            </a:br>
            <a:r>
              <a:rPr lang="km-KH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កែប្រែកម្មវិធីរបស់អ្នកដោយបន្ថែម- អ្នកបង្កើតបន្ថែម- ទិន្នន័យសមាជិកកាន់តែច្រើន- មុខងារសមាជិកកាន់តែច្រើន</a:t>
            </a:r>
            <a:br>
              <a:rPr lang="km-KH" dirty="0"/>
            </a:br>
            <a:r>
              <a:rPr lang="km-KH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ពន្យល់វានៅក្នុងឯកសារ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 point </a:t>
            </a:r>
            <a:r>
              <a:rPr lang="km-KH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។ បិទភ្ជាប់/ចម្លងឯកសារកម្មវិធីរបស់អ្នកនៅក្នុងឯកសារ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 point (</a:t>
            </a:r>
            <a:r>
              <a:rPr lang="km-KH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ឬផ្តល់តំណទៅគេហទំព័រ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GitHub </a:t>
            </a:r>
            <a:r>
              <a:rPr lang="km-KH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របស់អ្នក។)</a:t>
            </a:r>
            <a:br>
              <a:rPr lang="km-KH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Hong </a:t>
            </a:r>
            <a:r>
              <a:rPr lang="km-KH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បានបង្កើតគេហទំព័រ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GitHub </a:t>
            </a:r>
            <a:r>
              <a:rPr lang="km-KH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ផ្ទាល់ខ្លួនរបស់គាត់។ សូមសួរគាត់ពីរបៀបធ្វើវា។</a:t>
            </a:r>
            <a:br>
              <a:rPr lang="km-KH" dirty="0"/>
            </a:br>
            <a:r>
              <a:rPr lang="km-KH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សូមអរគុណចំពោះការចូលរួមរបស់អ្នក។ សំណួររបស់អ្នកត្រូវបានស្វាគមន៍ជានិច្ច..(ភាសាខ្មែរគឺយល់ព្រម។)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E9EEC-8FCA-4891-AB16-1AE8BC62A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8087-9E29-EB54-F184-E203C81B8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FAE90-DD49-5B73-7BED-A9106267F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F17EF-8D0E-DC12-F7CF-85EF192A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9B53-AFE0-B04C-173E-F6E8474E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DC1E-3817-9EEE-DCB7-41F79D18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8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6A72-B00F-6803-2304-3B5E0E48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C5301-36DB-4FE6-C5BF-C884B1982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5BDA-7E4D-649F-65CF-5B7DC36E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313A-ACFA-BA15-1E3D-920E0B1E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D40-B109-3BA3-BFE5-D5F4511D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06BFE-1040-7E86-F9F3-D3EA5D752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FCF3B-4D17-0B3D-2829-1C47D640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176E-D923-F6B7-E1B6-4C66724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3190-9659-A569-CF76-740FBF7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1C31E-F06E-D36A-729A-3F88DC5A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61F8-E4F2-90B2-A923-F766DFD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68F6-8AFB-6956-14E6-89BBDD3A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D3A1-4A9D-19D4-3821-015CE9BA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D2C0-5963-A2E0-36CD-D93A36F2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B6D9-98EB-3BED-BCE0-B9795D25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06D6-7D16-4CDA-8F10-33A9615E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EFDA-E4FD-3197-3856-529DD5F9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1405-EB76-5EC6-B9D3-0C7ABBB4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A94A-ADF9-F566-D721-B9CC2976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D2F6-863A-17A7-34BF-8B6A26F7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3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5847-06FF-E2B1-945C-AB96BD00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6E14-CDCA-A1E5-EDCF-F6E33C4F4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F73DF-6115-CE09-8A10-1FD4002A5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F46C4-05B1-63C5-511C-44E42BC4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C578A-417E-95E8-4D5B-2B133CD9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FD2EE-E304-3EEE-3EDC-D0C227ED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5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32BC-DCAE-14E6-8FC2-A1739EEE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EECA-887A-C5E3-D638-0CD483A36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D2FED-2855-FC33-0728-0D3D82166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72E6C-CBAD-1003-9FF8-432119591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43641-10C7-7BA1-0C2E-A2E0CEC3E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E5340-9CE7-7C97-0279-0886873F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2651F-A78E-1116-6D9F-AD27F815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96FBD-6F77-8880-49AF-05EEE87E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73EF-4298-820F-5E87-C5E74DD0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9927A-5109-3D3C-8729-6EB26334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17455-0A4A-5962-C1B4-57593783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6B9F4-0961-8CB6-8BF8-808E18F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CF5FD-0E4D-EDEA-E274-B565C030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AECF1-8AB0-276E-27F1-D1E5962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76815-9C77-FF5C-766D-60AEEE9A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1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C12E-3719-4E7C-9467-7A89AC3A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0095-7649-6383-6A95-53369D1A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7799-36A5-D1AD-ACE3-A5D64F06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3269-79D2-B2E9-F67B-EA54AD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9476-5C51-FA2E-4F3E-80A25434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A803E-98F4-A5AC-8FE4-7E464BE2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6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B89-58D1-13A2-A47E-547A0A08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3124F-5B86-9CB8-9D71-43F59C087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5766-730E-0C62-EF40-28C89811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C218A-C114-E2BD-0C82-D9367825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23DD-D921-7B70-5EB4-6B306B03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AD7BE-CFBA-4A4B-3AF4-A3818A2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2B0C5-0308-E975-D51C-C0EEAAA7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78CA3-5806-F282-1ECE-CD2B794D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EF2D-36D6-4918-1660-7535E253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1780-9833-4657-A15A-BBAB5D40E475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0B68-F07B-7A5D-48A9-6EC547EFE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8355-4B5F-0C69-1F3D-0869FD10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3AAA-157D-4D8B-84E8-198088FCE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h@khu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71BC-0D6D-2C60-FDB5-6E81FCFFC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HW 3 Class 2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more constructor, member data, member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15AF9-BF34-46D9-DA6B-E007185A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844"/>
            <a:ext cx="9144000" cy="1200955"/>
          </a:xfrm>
        </p:spPr>
        <p:txBody>
          <a:bodyPr/>
          <a:lstStyle/>
          <a:p>
            <a:r>
              <a:rPr lang="en-US" dirty="0"/>
              <a:t>Send to </a:t>
            </a:r>
            <a:r>
              <a:rPr lang="en-US" dirty="0">
                <a:hlinkClick r:id="rId2"/>
              </a:rPr>
              <a:t>suh@khu.ac.kr</a:t>
            </a:r>
            <a:r>
              <a:rPr lang="en-US" dirty="0"/>
              <a:t>.</a:t>
            </a:r>
          </a:p>
          <a:p>
            <a:r>
              <a:rPr lang="en-US" dirty="0"/>
              <a:t>Due on Feb. 20, 2023</a:t>
            </a:r>
          </a:p>
        </p:txBody>
      </p:sp>
    </p:spTree>
    <p:extLst>
      <p:ext uri="{BB962C8B-B14F-4D97-AF65-F5344CB8AC3E}">
        <p14:creationId xmlns:p14="http://schemas.microsoft.com/office/powerpoint/2010/main" val="4195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AE4E-6DCA-2896-BBFD-02A61BF3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C362EE-7B6E-14D0-BC84-325350B21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431631"/>
            <a:ext cx="1090462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 your program by adding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constructor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member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member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 what you did in a power point file.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Paste/copy your program files in the power point file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(or give link to your GitHub site. Hong made his own GitHub site. Please ask him how to do this.)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 for your participation.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 question is always welcomed.(Khmer language is OK.)</a:t>
            </a:r>
          </a:p>
        </p:txBody>
      </p:sp>
    </p:spTree>
    <p:extLst>
      <p:ext uri="{BB962C8B-B14F-4D97-AF65-F5344CB8AC3E}">
        <p14:creationId xmlns:p14="http://schemas.microsoft.com/office/powerpoint/2010/main" val="411829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227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HW 3 Class 2  more constructor, member data, member function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3</dc:title>
  <dc:creator>suh dougyoung</dc:creator>
  <cp:lastModifiedBy>suh dougyoung</cp:lastModifiedBy>
  <cp:revision>3</cp:revision>
  <dcterms:created xsi:type="dcterms:W3CDTF">2023-02-15T04:45:45Z</dcterms:created>
  <dcterms:modified xsi:type="dcterms:W3CDTF">2023-02-20T10:34:29Z</dcterms:modified>
</cp:coreProperties>
</file>