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26A-8282-CC1D-027B-264F319E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97487-6392-39C8-E49D-5E91ADC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5389-4184-7D96-6A9B-0C61B7D8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356E-173F-38EE-5ECE-10CF255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185A-5B70-09B7-DFF3-DF30E12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5FF-13EE-2D46-0159-8876EDE0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BBB5-EBA6-D39D-7E83-AD96F7DB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2BDE-2ACF-FBF5-4136-492D775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FCEE-3BC5-8249-C12B-6785E4F2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A8A0-C70E-DF25-98DA-5DB6688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3AA5D-849A-2997-A838-FF1BA0D9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C1DF-B1CD-130D-76E9-54EE9B2E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5CCB-ADBB-4EBD-59E7-22A0E52C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5C3D-5007-F5CB-8017-136E047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BEBA-FA9F-0705-BBBC-3E885322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5E2-8913-0138-6961-3C270026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EBB-9845-9FA0-F6AC-0484F8C8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B2A-928E-4B3C-BF68-BCC76310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3250-C4DA-C236-7269-5C68AF0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8097-7EE8-8F52-3323-94977F20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710-7351-852F-A95B-124D6E40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25AAC-7052-CECC-1956-BA2A4DD5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5097-DA4B-4752-E3DE-452CD225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B4F7-9F2E-1764-5696-0543434D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C796-8C1D-FB37-4D72-2D057F27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4299-85FB-E3BB-DE5B-C430E661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7274-FDE1-B218-8830-1A150F1E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F456-1AB6-8713-875D-5C334364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44C29-559E-84EC-34CA-0BCE35A3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BC11-DE74-120D-394B-27888397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5CF86-3925-B6A5-FECE-C282C017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56A-C430-420E-E984-D9867958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90F4-7451-D6EA-CE9B-DE4634DF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04A2F-C702-DB89-A79A-1A4705F5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9563C-B583-5684-630B-A5D72F34A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7A6C-751B-8E56-A27D-6CD011BF4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57593-780E-2870-F425-783C18C5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72A9-5FA8-DC0D-BF2D-422E7658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EF77-10D9-02C6-4398-1C1BB7CD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20-EC63-8AC1-2A56-D10F3187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046F7-95AA-06A9-8760-1423DFC7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AEB1-FD3E-E7AB-C2D8-0627FC3E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6C99D-A692-DC47-D8C1-282D018D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6655C-EEB1-0C7C-773D-53478AB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D733B-A5DE-5117-23E8-D08B681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B29D8-93F8-516E-3B4B-6D25EF01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D3F2-D9C1-B55F-0269-E3D9F74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FBED-06EF-1B5E-84CB-00499E1E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B5DDC-6CD0-66E2-A970-8388E1C70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9D5E-DC0B-FFA9-F277-DA9B8C13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95A0-8AC5-02FC-E003-6239414A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60C7-6294-2315-7E07-A227917F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3C78-61AD-B0A2-D342-485CD14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9E116-9388-69F5-E73F-828E916D4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BD3E-065B-47EB-7213-9498850E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5D5C8-BCB5-7F61-04EA-B6AA4DE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2B831-2B3B-A362-296C-42AC5FE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3EE3-0175-F223-44CF-8C0B74B9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47891-CA13-E220-D80D-2F5A7D6C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E1DD-A11D-B406-F932-B0F845EB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D487-5824-FA0E-893E-3AB439F56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4241-4CA3-4DD7-B375-8E1CF942043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6E1A-5A3C-6BEE-4B8C-923F22054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8844-3EA7-8D15-C62B-12C38C55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122C-9D95-44BE-B406-8D456C1C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95ED-AD3B-55F2-FF6C-DD4285AA8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0A62-7DAC-1328-4CCF-54C405F0B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</a:t>
            </a:r>
          </a:p>
          <a:p>
            <a:endParaRPr lang="en-US" dirty="0"/>
          </a:p>
          <a:p>
            <a:r>
              <a:rPr lang="en-US" dirty="0"/>
              <a:t>2023. 2. 20</a:t>
            </a:r>
          </a:p>
        </p:txBody>
      </p:sp>
    </p:spTree>
    <p:extLst>
      <p:ext uri="{BB962C8B-B14F-4D97-AF65-F5344CB8AC3E}">
        <p14:creationId xmlns:p14="http://schemas.microsoft.com/office/powerpoint/2010/main" val="12240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5869-96CF-179B-C5DB-11BB50B1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24DB-F9A4-F3E2-92B8-6C36F3A9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constructor: </a:t>
            </a:r>
          </a:p>
          <a:p>
            <a:pPr lvl="1"/>
            <a:r>
              <a:rPr lang="en-US" dirty="0" err="1"/>
              <a:t>hong</a:t>
            </a:r>
            <a:r>
              <a:rPr lang="en-US" dirty="0"/>
              <a:t>(): random (a, b) and 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), c for arm position</a:t>
            </a:r>
          </a:p>
          <a:p>
            <a:r>
              <a:rPr lang="en-US" dirty="0"/>
              <a:t>New member data</a:t>
            </a:r>
          </a:p>
          <a:p>
            <a:pPr lvl="1"/>
            <a:r>
              <a:rPr lang="en-US" dirty="0"/>
              <a:t> cc : color of character</a:t>
            </a:r>
          </a:p>
          <a:p>
            <a:r>
              <a:rPr lang="en-US" dirty="0"/>
              <a:t>New member function</a:t>
            </a:r>
          </a:p>
          <a:p>
            <a:pPr lvl="1"/>
            <a:r>
              <a:rPr lang="en-US" dirty="0"/>
              <a:t> dot() : draw a dot in the back</a:t>
            </a:r>
          </a:p>
        </p:txBody>
      </p:sp>
    </p:spTree>
    <p:extLst>
      <p:ext uri="{BB962C8B-B14F-4D97-AF65-F5344CB8AC3E}">
        <p14:creationId xmlns:p14="http://schemas.microsoft.com/office/powerpoint/2010/main" val="322646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HW3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3</cp:revision>
  <dcterms:created xsi:type="dcterms:W3CDTF">2023-02-20T10:44:25Z</dcterms:created>
  <dcterms:modified xsi:type="dcterms:W3CDTF">2023-02-20T16:28:37Z</dcterms:modified>
</cp:coreProperties>
</file>