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3716c8c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3716c8c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3716c8cd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3716c8cd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3716c8cd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3716c8cd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3716c8cd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3716c8cd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Touchchiva/processing/tree/main/hw3" TargetMode="External"/><Relationship Id="rId4" Type="http://schemas.openxmlformats.org/officeDocument/2006/relationships/hyperlink" Target="https://mega.nz/folder/lzw2wZJL#XnGYv4zO7yU6KzDk2-czd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Homework3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Touch Chiva(sky)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constructor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13" y="1334188"/>
            <a:ext cx="37623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454075" y="3391475"/>
            <a:ext cx="3164400" cy="1316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938" y="1404900"/>
            <a:ext cx="331470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5266050" y="3230750"/>
            <a:ext cx="1547100" cy="24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member data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50" y="1752800"/>
            <a:ext cx="310515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6850" y="537225"/>
            <a:ext cx="428625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8950" y="2832450"/>
            <a:ext cx="2604494" cy="20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5537275" y="3730050"/>
            <a:ext cx="2039400" cy="48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4572000" y="1062550"/>
            <a:ext cx="2663100" cy="64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718675" y="3488850"/>
            <a:ext cx="2256900" cy="72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member function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50" y="1629350"/>
            <a:ext cx="318135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125" y="969200"/>
            <a:ext cx="238125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5748275" y="2207775"/>
            <a:ext cx="1326000" cy="1032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917000" y="2098975"/>
            <a:ext cx="1496100" cy="79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856725" y="3240675"/>
            <a:ext cx="3012900" cy="120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</a:t>
            </a:r>
            <a:r>
              <a:rPr lang="en-GB"/>
              <a:t> code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50"/>
            <a:ext cx="60594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processing/hw3 at main · Touchchiva/processing (github.com)</a:t>
            </a:r>
            <a:endParaRPr sz="22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73700" y="2009275"/>
            <a:ext cx="60594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4"/>
              </a:rPr>
              <a:t>https://mega.nz/folder/lzw2wZJL#XnGYv4zO7yU6KzDk2-czdA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