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4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D7E8-1F52-4FCA-8037-F79D8AD5AAB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2E1E-A07D-4B3D-BB7D-D9EAD84DA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3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 rot="20279028">
            <a:off x="7654188" y="5867962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 rot="19061267">
            <a:off x="6343401" y="5867961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 rot="2832396" flipH="1">
            <a:off x="5919499" y="5278103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 rot="1876519" flipH="1">
            <a:off x="4281329" y="5326466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 rot="19723481">
            <a:off x="7672364" y="3373396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 rot="18559904">
            <a:off x="6354799" y="3313380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9723481">
            <a:off x="4573930" y="3373396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 rot="20279028">
            <a:off x="4555754" y="5867962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320972" flipH="1">
            <a:off x="4308768" y="3931238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9589" y="2932669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92626" y="3056238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50290" y="3385752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95596" y="3853377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95596" y="3385752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40659" y="2932669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353696" y="3056238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11360" y="3385752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20279028">
            <a:off x="4543557" y="3903238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rot="2269408" flipH="1">
            <a:off x="5938567" y="3937959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25297" y="2932669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38334" y="3056238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095998" y="3385752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rot="19061267">
            <a:off x="6331204" y="3903237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1320972" flipH="1">
            <a:off x="7407202" y="3931238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139093" y="2932669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452130" y="3056238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509794" y="3385752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20279028">
            <a:off x="7641991" y="3903238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474421" y="2932669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787458" y="3056238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845122" y="3385752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890428" y="3853377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890428" y="3385752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52856" y="4897393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365893" y="5020962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23557" y="5350476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737494" y="4897393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050531" y="5020962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08195" y="5350476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 rot="1876519" flipH="1">
            <a:off x="7379763" y="5326466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151290" y="4897393"/>
            <a:ext cx="947352" cy="176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464327" y="5020962"/>
            <a:ext cx="304800" cy="329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521991" y="5350476"/>
            <a:ext cx="247135" cy="83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 rot="19723481">
            <a:off x="7684561" y="5338120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rot="1320972" flipH="1">
            <a:off x="4320965" y="5895962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876519" flipH="1">
            <a:off x="4269132" y="3361742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rot="2832396" flipH="1">
            <a:off x="5907302" y="3313379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1876519" flipH="1">
            <a:off x="7367566" y="3361742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rot="19723481">
            <a:off x="4586127" y="5338120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 rot="18559904">
            <a:off x="6366996" y="5278104"/>
            <a:ext cx="201829" cy="683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rot="2269408" flipH="1">
            <a:off x="5950764" y="5902683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 rot="1320972" flipH="1">
            <a:off x="7419399" y="5895962"/>
            <a:ext cx="201829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8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</dc:creator>
  <cp:lastModifiedBy>suh</cp:lastModifiedBy>
  <cp:revision>2</cp:revision>
  <dcterms:created xsi:type="dcterms:W3CDTF">2021-01-06T06:03:48Z</dcterms:created>
  <dcterms:modified xsi:type="dcterms:W3CDTF">2021-01-06T06:10:28Z</dcterms:modified>
</cp:coreProperties>
</file>