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548F-F55F-869D-00C1-845239E38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E6CEE-157D-2066-0D41-0AA022D6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88B6-4BF2-A53E-B658-CC571E77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E722-DD8A-8B24-A745-61674AE4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0C96-60F9-959A-CF10-9C52FDAC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B6C4-AD64-2F53-52A2-18FE75DB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4F7BE-5FBC-0099-E274-7BEDC9AD1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E1BB-CD61-6458-7AAF-1329C3DC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8727-1477-2662-6977-E300898D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7440-7CA3-CF97-237A-374D19B6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B8BCC-A78D-0DBA-9FCE-451D1DE70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254A3-E8F3-49C7-1B6B-989C94DB9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745D-B4AF-5ACF-DA28-AC65CC7A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72DF-DA1F-CD64-9E3E-F9EBBB9F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7579D-6407-08F5-03DF-5ADAD2E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09BC-2D6F-0997-EF91-F602706D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0A3E-49EB-19AA-D83E-798B3E3F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679A-5837-32B4-B2CA-33E79632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1980-5A62-9673-FBC7-D92055CA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DB8C-2CC7-75CD-3EC6-28FA4FD3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EB-D545-0BE1-572D-FB56B3A2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452B-7E8A-4A10-C60C-48038323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B33E-082C-FD4E-7DBE-B018EB0A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CB4D-4D7D-ED19-DDB1-92574AA7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F141-9D2D-76FE-F578-B18CE23A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A2D5-0C41-D8E9-A337-5E39594E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30C2-2503-1C8A-2E8D-ED1CCB1FB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3414A-BFC9-F8A1-0E69-EAD31A7B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7EFA-1993-C97B-91C7-1DD23DA7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550C-8455-973C-2E60-74CB033D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72425-AEDA-3921-87AD-BE04CB5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4015-1B3B-586C-1501-9030732F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571DE-83A7-2A78-04E7-54D34160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7B245-19EB-95AB-250E-B877822B0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49E8A-5FCD-B5AE-F230-ECAB5207E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6C7C7-13ED-8123-3AFD-F38643F38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7E928-3173-9F89-F069-5F46A40A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0DFA5-7ABB-74CE-3029-98C44348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14D5A-F312-EB30-6777-21A0B452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E97C-D465-E7BB-142E-1F50088D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C70EB-8CD2-662F-DEC2-81C6054D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0ED7D-C968-9068-455C-C86A2796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05B8E-BB21-7049-74CD-93742970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12165-9FBE-6CDB-56AF-8BE2B6AD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F2556-9E2B-207D-5DB4-A1EAFE61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B883B-5487-A8BA-0C4D-67DF71C4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CFF2-9C67-38A4-EDBF-29AA6C6A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443B-B2DD-DAB4-9341-0A5F8298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AD932-E4C4-2B62-F58D-6AC6B0785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DA846-E386-DEB8-9F88-C8C407C4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9FF5-8C3C-0479-E23C-518745E9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F16A5-9EF1-EB5A-89C7-BB62ED37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5623-2B45-EA69-A0AE-D2BD83AC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ACA34-0AD0-F131-6777-C7FC460AD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44B3C-38E3-C059-3BBF-CA632CF61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02A8C-24A8-8587-601E-9A245FB3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29490-8933-701B-A382-D34BBE31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236E-01F4-BBD9-DFF8-D17F44C4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E3AFE-0969-DE2A-1653-E6BBE917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4B8AB-BF03-88D4-79A3-C64D5FBF2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DD62-50B5-AB45-B820-FF6D85466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4917F-D4FA-4878-AAFB-EB362797BB8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F039-D38B-D9F2-838E-973D34BA3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6363-37D5-1BD0-4CE2-1BEC2D08D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7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D8DC-695E-83C0-B97A-69732AC0E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41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3D object</a:t>
            </a:r>
            <a:br>
              <a:rPr lang="en-US" dirty="0"/>
            </a:br>
            <a:r>
              <a:rPr lang="en-US" sz="3200" dirty="0"/>
              <a:t>(maya </a:t>
            </a:r>
            <a:r>
              <a:rPr lang="ko-KR" altLang="en-US" sz="3200" dirty="0"/>
              <a:t>또는 </a:t>
            </a:r>
            <a:r>
              <a:rPr lang="en-US" altLang="ko-KR" sz="3200" dirty="0"/>
              <a:t>blender</a:t>
            </a:r>
            <a:r>
              <a:rPr lang="ko-KR" altLang="en-US" sz="3200" dirty="0"/>
              <a:t>로 만든 파일들</a:t>
            </a:r>
            <a:r>
              <a:rPr lang="en-US" altLang="ko-KR" sz="3200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5CC11-DCAD-E013-1E61-36961644B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Nov. 28, 2024</a:t>
            </a:r>
          </a:p>
          <a:p>
            <a:endParaRPr lang="en-US" dirty="0"/>
          </a:p>
          <a:p>
            <a:r>
              <a:rPr lang="en-US" dirty="0"/>
              <a:t>Doug Young Suh</a:t>
            </a:r>
          </a:p>
        </p:txBody>
      </p:sp>
    </p:spTree>
    <p:extLst>
      <p:ext uri="{BB962C8B-B14F-4D97-AF65-F5344CB8AC3E}">
        <p14:creationId xmlns:p14="http://schemas.microsoft.com/office/powerpoint/2010/main" val="174802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6F95-D98F-ED84-809B-80AD86A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2D5F-7233-C8F7-5485-54764B98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79F3-A889-7E0C-B638-25824883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95" y="1786195"/>
            <a:ext cx="10964805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BFADF-AC44-4973-DDB8-7036CC19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8" y="2889925"/>
            <a:ext cx="10212225" cy="14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E94C5-7EDA-85DE-1829-E43E352B4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31" y="4908182"/>
            <a:ext cx="5725324" cy="905001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FDE28F3-FA0A-CB99-B80C-8526CFB7C205}"/>
              </a:ext>
            </a:extLst>
          </p:cNvPr>
          <p:cNvSpPr/>
          <p:nvPr/>
        </p:nvSpPr>
        <p:spPr>
          <a:xfrm>
            <a:off x="5212080" y="863600"/>
            <a:ext cx="2143760" cy="558815"/>
          </a:xfrm>
          <a:prstGeom prst="wedgeRoundRectCallout">
            <a:avLst>
              <a:gd name="adj1" fmla="val -43358"/>
              <a:gd name="adj2" fmla="val 142377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Select a category in free3d.io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22078A4-29DC-A68B-A235-D2DACBFDF5A4}"/>
              </a:ext>
            </a:extLst>
          </p:cNvPr>
          <p:cNvSpPr/>
          <p:nvPr/>
        </p:nvSpPr>
        <p:spPr>
          <a:xfrm>
            <a:off x="7457440" y="2042148"/>
            <a:ext cx="2143760" cy="558815"/>
          </a:xfrm>
          <a:prstGeom prst="wedgeRoundRectCallout">
            <a:avLst>
              <a:gd name="adj1" fmla="val -43358"/>
              <a:gd name="adj2" fmla="val 142377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Select an object.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156BDE1-7CDD-B282-2AE0-8F7ABC741509}"/>
              </a:ext>
            </a:extLst>
          </p:cNvPr>
          <p:cNvSpPr/>
          <p:nvPr/>
        </p:nvSpPr>
        <p:spPr>
          <a:xfrm>
            <a:off x="1798320" y="5936985"/>
            <a:ext cx="2143760" cy="558815"/>
          </a:xfrm>
          <a:prstGeom prst="wedgeRoundRectCallout">
            <a:avLst>
              <a:gd name="adj1" fmla="val -46676"/>
              <a:gd name="adj2" fmla="val -112162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Download.</a:t>
            </a:r>
          </a:p>
        </p:txBody>
      </p:sp>
    </p:spTree>
    <p:extLst>
      <p:ext uri="{BB962C8B-B14F-4D97-AF65-F5344CB8AC3E}">
        <p14:creationId xmlns:p14="http://schemas.microsoft.com/office/powerpoint/2010/main" val="24953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D939-43F0-64A9-80C7-7E57499A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AD6F-36CE-5AFE-1788-4F27DB8A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41352-B15B-1812-B138-C3859EF2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7581"/>
            <a:ext cx="2896004" cy="9431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650E3-E95D-77D7-C7D1-80875DC0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4157"/>
            <a:ext cx="7640116" cy="4067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F5541-F9B2-918B-6B24-5480D5EB9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100" y="4562610"/>
            <a:ext cx="5211917" cy="102452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2312869-46C0-F353-808B-5A97A24AA703}"/>
              </a:ext>
            </a:extLst>
          </p:cNvPr>
          <p:cNvSpPr/>
          <p:nvPr/>
        </p:nvSpPr>
        <p:spPr>
          <a:xfrm>
            <a:off x="4048178" y="660319"/>
            <a:ext cx="2143760" cy="558815"/>
          </a:xfrm>
          <a:prstGeom prst="wedgeRoundRectCallout">
            <a:avLst>
              <a:gd name="adj1" fmla="val -126297"/>
              <a:gd name="adj2" fmla="val 76924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Unzip the downloaded file.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82887FE-EF2A-C49F-776A-C8D80E023438}"/>
              </a:ext>
            </a:extLst>
          </p:cNvPr>
          <p:cNvSpPr/>
          <p:nvPr/>
        </p:nvSpPr>
        <p:spPr>
          <a:xfrm>
            <a:off x="7772298" y="1964749"/>
            <a:ext cx="2143760" cy="558815"/>
          </a:xfrm>
          <a:prstGeom prst="wedgeRoundRectCallout">
            <a:avLst>
              <a:gd name="adj1" fmla="val -126297"/>
              <a:gd name="adj2" fmla="val 76924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Copy all the files in the program folder.</a:t>
            </a:r>
          </a:p>
        </p:txBody>
      </p:sp>
    </p:spTree>
    <p:extLst>
      <p:ext uri="{BB962C8B-B14F-4D97-AF65-F5344CB8AC3E}">
        <p14:creationId xmlns:p14="http://schemas.microsoft.com/office/powerpoint/2010/main" val="110330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9ED4-6A4F-3001-02E1-A24F7A49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C653-CD72-CF74-842D-43D0937B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623BA-9169-D2D9-0FDC-76EBDFB7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828357" cy="4489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BA47E-DF0D-3C82-0DF5-EC505CD5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24" y="193777"/>
            <a:ext cx="7464619" cy="691601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A507902-1742-61A6-AC4E-3B8D4EAF4782}"/>
              </a:ext>
            </a:extLst>
          </p:cNvPr>
          <p:cNvSpPr/>
          <p:nvPr/>
        </p:nvSpPr>
        <p:spPr>
          <a:xfrm>
            <a:off x="1717040" y="503518"/>
            <a:ext cx="2458720" cy="1083203"/>
          </a:xfrm>
          <a:prstGeom prst="wedgeRoundRectCallout">
            <a:avLst>
              <a:gd name="adj1" fmla="val -51868"/>
              <a:gd name="adj2" fmla="val 167864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File</a:t>
            </a:r>
            <a:r>
              <a:rPr lang="ko-KR" altLang="en-US" sz="1600" dirty="0">
                <a:solidFill>
                  <a:srgbClr val="C00000"/>
                </a:solidFill>
              </a:rPr>
              <a:t>명을 프로그램에서 읽을 수 있는 형태로 바꾼다</a:t>
            </a:r>
            <a:r>
              <a:rPr lang="en-US" altLang="ko-KR" sz="1600" dirty="0">
                <a:solidFill>
                  <a:srgbClr val="C00000"/>
                </a:solidFill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</a:rPr>
              <a:t>여기서는 중간에 </a:t>
            </a:r>
            <a:r>
              <a:rPr lang="en-US" altLang="ko-KR" sz="1600" dirty="0">
                <a:solidFill>
                  <a:srgbClr val="C00000"/>
                </a:solidFill>
              </a:rPr>
              <a:t>space</a:t>
            </a:r>
            <a:r>
              <a:rPr lang="ko-KR" altLang="en-US" sz="1600" dirty="0">
                <a:solidFill>
                  <a:srgbClr val="C00000"/>
                </a:solidFill>
              </a:rPr>
              <a:t>를 없앴다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A737D24-4517-9E10-949F-AD91335882E6}"/>
              </a:ext>
            </a:extLst>
          </p:cNvPr>
          <p:cNvSpPr/>
          <p:nvPr/>
        </p:nvSpPr>
        <p:spPr>
          <a:xfrm>
            <a:off x="1717040" y="503518"/>
            <a:ext cx="2458720" cy="1083203"/>
          </a:xfrm>
          <a:prstGeom prst="wedgeRoundRectCallout">
            <a:avLst>
              <a:gd name="adj1" fmla="val -24182"/>
              <a:gd name="adj2" fmla="val 317937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File</a:t>
            </a:r>
            <a:r>
              <a:rPr lang="ko-KR" altLang="en-US" sz="1600" dirty="0">
                <a:solidFill>
                  <a:srgbClr val="C00000"/>
                </a:solidFill>
              </a:rPr>
              <a:t>명을 프로그램에서 읽을 수 있는 형태로 바꾼다</a:t>
            </a:r>
            <a:r>
              <a:rPr lang="en-US" altLang="ko-KR" sz="1600" dirty="0">
                <a:solidFill>
                  <a:srgbClr val="C00000"/>
                </a:solidFill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</a:rPr>
              <a:t>여기서는 중간에 </a:t>
            </a:r>
            <a:r>
              <a:rPr lang="en-US" altLang="ko-KR" sz="1600" dirty="0">
                <a:solidFill>
                  <a:srgbClr val="C00000"/>
                </a:solidFill>
              </a:rPr>
              <a:t>space</a:t>
            </a:r>
            <a:r>
              <a:rPr lang="ko-KR" altLang="en-US" sz="1600" dirty="0">
                <a:solidFill>
                  <a:srgbClr val="C00000"/>
                </a:solidFill>
              </a:rPr>
              <a:t>를 없앴다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9EEA565-303F-B5F8-D1D9-652FC0DCD271}"/>
              </a:ext>
            </a:extLst>
          </p:cNvPr>
          <p:cNvSpPr/>
          <p:nvPr/>
        </p:nvSpPr>
        <p:spPr>
          <a:xfrm>
            <a:off x="6918960" y="3606800"/>
            <a:ext cx="2458720" cy="586585"/>
          </a:xfrm>
          <a:prstGeom prst="wedgeRoundRectCallout">
            <a:avLst>
              <a:gd name="adj1" fmla="val -113851"/>
              <a:gd name="adj2" fmla="val 518787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Text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file </a:t>
            </a:r>
            <a:r>
              <a:rPr lang="ko-KR" altLang="en-US" sz="1600" dirty="0">
                <a:solidFill>
                  <a:srgbClr val="C00000"/>
                </a:solidFill>
              </a:rPr>
              <a:t>을 편집할 수 있는 </a:t>
            </a:r>
            <a:r>
              <a:rPr lang="en-US" altLang="ko-KR" sz="1600" dirty="0">
                <a:solidFill>
                  <a:srgbClr val="C00000"/>
                </a:solidFill>
              </a:rPr>
              <a:t>‘</a:t>
            </a:r>
            <a:r>
              <a:rPr lang="ko-KR" altLang="en-US" sz="1600" dirty="0">
                <a:solidFill>
                  <a:srgbClr val="C00000"/>
                </a:solidFill>
              </a:rPr>
              <a:t>메모장</a:t>
            </a:r>
            <a:r>
              <a:rPr lang="en-US" altLang="ko-KR" sz="1600" dirty="0">
                <a:solidFill>
                  <a:srgbClr val="C00000"/>
                </a:solidFill>
              </a:rPr>
              <a:t>’</a:t>
            </a:r>
            <a:r>
              <a:rPr lang="ko-KR" altLang="en-US" sz="1600" dirty="0">
                <a:solidFill>
                  <a:srgbClr val="C00000"/>
                </a:solidFill>
              </a:rPr>
              <a:t>을 연다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5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F2A9-4B64-A7F8-3B9C-080BE11E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6047-EBA0-8C56-F99A-6CAFBA3B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62BBB-258F-8214-FFD6-BFE9728F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40" y="2176287"/>
            <a:ext cx="3191320" cy="25054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02CD51-E04F-AF3D-E08F-AAE1C6A6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623" y="2204866"/>
            <a:ext cx="3496163" cy="247684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FA2682A-E421-DCBB-6BEF-D90230DA6340}"/>
              </a:ext>
            </a:extLst>
          </p:cNvPr>
          <p:cNvSpPr/>
          <p:nvPr/>
        </p:nvSpPr>
        <p:spPr>
          <a:xfrm>
            <a:off x="3291840" y="1228941"/>
            <a:ext cx="2458720" cy="586585"/>
          </a:xfrm>
          <a:prstGeom prst="wedgeRoundRectCallout">
            <a:avLst>
              <a:gd name="adj1" fmla="val -95669"/>
              <a:gd name="adj2" fmla="val 425256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*.obj</a:t>
            </a:r>
            <a:r>
              <a:rPr lang="ko-KR" altLang="en-US" sz="1600" dirty="0">
                <a:solidFill>
                  <a:srgbClr val="C00000"/>
                </a:solidFill>
              </a:rPr>
              <a:t> 파일에서 </a:t>
            </a:r>
            <a:r>
              <a:rPr lang="en-US" altLang="ko-KR" sz="1600" dirty="0" err="1">
                <a:solidFill>
                  <a:srgbClr val="C00000"/>
                </a:solidFill>
              </a:rPr>
              <a:t>mtl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>
                <a:solidFill>
                  <a:srgbClr val="C00000"/>
                </a:solidFill>
              </a:rPr>
              <a:t>파일명을 수정한다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980848-E910-9D55-C052-BDE0B2A186D8}"/>
              </a:ext>
            </a:extLst>
          </p:cNvPr>
          <p:cNvCxnSpPr/>
          <p:nvPr/>
        </p:nvCxnSpPr>
        <p:spPr>
          <a:xfrm>
            <a:off x="3210560" y="4124960"/>
            <a:ext cx="23830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5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>
            <a:solidFill>
              <a:srgbClr val="C0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3D object (maya 또는 blender로 만든 파일들)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dougyoung suh</dc:creator>
  <cp:lastModifiedBy>서덕영</cp:lastModifiedBy>
  <cp:revision>2</cp:revision>
  <dcterms:created xsi:type="dcterms:W3CDTF">2024-11-27T23:43:51Z</dcterms:created>
  <dcterms:modified xsi:type="dcterms:W3CDTF">2024-11-28T01:55:10Z</dcterms:modified>
</cp:coreProperties>
</file>