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1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4444-DBEE-9294-1354-1F41760FD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D4D54-5BEB-4EF4-68B3-6FBBF9A6D0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B520D-6559-CFA6-14F6-4143A38D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07AB0-91DE-9AE7-5E76-47474B6D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B0261-7844-BB10-392E-B2DC4A1E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94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42B3-4808-E302-6178-AB8079FD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821CE-539F-853D-86E8-B6B875715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6B17B-6277-8FF7-3A2B-EFD41EA0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4594A-A312-5863-AD47-647718F2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E48B3-5FD8-F8A2-4277-BA42B62A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28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5E6AB-A17B-7E65-517A-B362558EE1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13DDD-65CA-9AE0-EAED-410611013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3D16-BCDF-576C-FA15-82E930BB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384DD-249C-06A5-F3D3-7171344C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AC123-1DA9-B47F-F57C-2C2BA656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6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8B3F-333D-2709-092C-AF2A0D89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3A738-7AE2-AF6F-34BA-395165C1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61D75-80CA-6D95-5B3D-5F4EB83D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9801E-A82C-C18A-8D55-C59D8DCC4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B51C1-23AB-C879-7E63-777DE354C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3775-63C8-C3EC-5BF2-96E9EE1FE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341BF-B63D-9272-B807-54FD44D5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7EA2D-1E03-2B88-AA81-B4CFB627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9185-381D-D84B-BD93-1AD3A10E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2CD61-ABBC-0651-486A-4DC0DA98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57220-61E0-016C-CF81-28742477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652D-578B-536D-89E4-0ADCFA16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A8AA5-9713-0EAF-7FEE-238DBAE93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DBF2-5A83-ED94-2E79-F0A75E2D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2F9A9-137F-2213-7E62-BAADD186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0FF28-913F-1ADA-9448-E0A4F578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1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7F3A-0C23-31B4-BC2F-109BA3599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47B0C-D336-B5E9-FA37-6D17A2B61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CEBA9-F8D0-874B-00C2-CAFDB6FFF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C393A-D54A-5A5D-1D2F-57A2DF226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E2191-227C-3112-CF49-B161207D03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E0C78-490C-1BAE-FF3E-FDFEE1B0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DD1951-4171-399B-4249-CB608F83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DC3331-58DE-E33A-542A-85615DA0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7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3765A-1FF2-31C0-0791-528457EC3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1449C-0CAE-420B-56B4-B71CFB030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8F8D6-C94B-D36D-CA3E-AFCEE976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63C91-9D14-6A9A-AB9B-04C176B3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8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294D69-2CBD-D1A1-8213-FCF0AAA9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021395-E3A4-A6A2-B61B-1F3429A8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99D5B-75F9-6ABC-2C3C-29216239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2E12-29E5-687B-CE22-B02C0A94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F575F-5436-E48E-A3B6-CCC4B8DB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ADBC4-3048-9883-AB1F-1C90507AF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C41CF-8883-5F82-C801-85065B2D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F00CB-AF52-E1E1-E6AF-06862CF2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92520-563F-7BC5-C0AA-31EB0FB5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574F-ABF0-CA8E-E508-34A1F04D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A6224E-342F-4ECD-7A9B-CDB1B1934A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BCA7-F8BD-6ED1-FF47-E26FF1295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5F009-F378-F104-47E2-D87FA779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AF3CF-F88F-D095-8B08-0FCA5BF3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77B83-FF1C-B39C-85F5-5B1378B9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E1A7C3-5F67-DE17-A974-32C577DB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1777-66BC-A03E-4219-359D06B58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33D89-51FE-A509-80AC-44727DA6A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87FB-376D-4D87-B886-5B7A3C30F4F4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FF1D-751B-B373-6C11-6BF19D5B6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C112F-9D57-8DB8-7D2D-4FDE84002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9DE12-58CC-4AF8-ACCA-B03C497CB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169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8068" y="0"/>
            <a:ext cx="3537934" cy="67396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3236" cy="1325563"/>
          </a:xfrm>
        </p:spPr>
        <p:txBody>
          <a:bodyPr/>
          <a:lstStyle/>
          <a:p>
            <a:r>
              <a:rPr lang="en-US" altLang="ko-KR"/>
              <a:t>Multi-client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ko-KR"/>
              <a:t>L13ClientText, L13ServerText</a:t>
            </a:r>
            <a:r>
              <a:rPr lang="ko-KR" altLang="en-US"/>
              <a:t>에서 수정</a:t>
            </a:r>
            <a:r>
              <a:rPr lang="en-US" altLang="ko-KR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L13ClientText</a:t>
            </a:r>
            <a:r>
              <a:rPr lang="ko-KR" altLang="en-US"/>
              <a:t>를 열어서 </a:t>
            </a:r>
            <a:r>
              <a:rPr lang="en-US" altLang="ko-KR"/>
              <a:t>save as L13ClientText2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L13ServerText</a:t>
            </a:r>
            <a:r>
              <a:rPr lang="ko-KR" altLang="en-US"/>
              <a:t> 수정</a:t>
            </a:r>
            <a:r>
              <a:rPr lang="en-US" altLang="ko-KR"/>
              <a:t> 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/>
              <a:t>    if(data[4] &gt; 100) stroke(255,255,0);   // </a:t>
            </a:r>
            <a:r>
              <a:rPr lang="en-US" altLang="ko-KR">
                <a:solidFill>
                  <a:schemeClr val="accent4">
                    <a:lumMod val="60000"/>
                    <a:lumOff val="40000"/>
                  </a:schemeClr>
                </a:solidFill>
              </a:rPr>
              <a:t>yellow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/>
              <a:t>    else  stroke(0,255,255);                  // </a:t>
            </a:r>
            <a:r>
              <a:rPr lang="en-US" altLang="ko-KR">
                <a:solidFill>
                  <a:srgbClr val="00B0F0"/>
                </a:solidFill>
              </a:rPr>
              <a:t>cyan</a:t>
            </a:r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/>
              <a:t>    line(data[0], data[1], data[2], data[3]);  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L13ClientText </a:t>
            </a:r>
            <a:r>
              <a:rPr lang="ko-KR" altLang="en-US"/>
              <a:t>수정</a:t>
            </a:r>
            <a:endParaRPr lang="en-US" altLang="ko-KR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/>
              <a:t>c.write(pmouseX + " " + pmouseY + " " + mouseX + " " + mouseY + </a:t>
            </a:r>
            <a:r>
              <a:rPr lang="en-US" altLang="ko-KR">
                <a:solidFill>
                  <a:srgbClr val="00B0F0"/>
                </a:solidFill>
              </a:rPr>
              <a:t>" 50\n"</a:t>
            </a:r>
            <a:r>
              <a:rPr lang="en-US" altLang="ko-KR"/>
              <a:t>);</a:t>
            </a:r>
          </a:p>
          <a:p>
            <a:pPr lvl="1">
              <a:lnSpc>
                <a:spcPct val="120000"/>
              </a:lnSpc>
            </a:pPr>
            <a:r>
              <a:rPr lang="en-US" altLang="ko-KR"/>
              <a:t>L13ClientText2 </a:t>
            </a:r>
            <a:r>
              <a:rPr lang="ko-KR" altLang="en-US"/>
              <a:t>수정</a:t>
            </a:r>
            <a:endParaRPr lang="en-US" altLang="ko-KR"/>
          </a:p>
          <a:p>
            <a:pPr marL="914400" lvl="2" indent="0">
              <a:lnSpc>
                <a:spcPct val="120000"/>
              </a:lnSpc>
              <a:buNone/>
            </a:pPr>
            <a:r>
              <a:rPr lang="en-US" altLang="ko-KR"/>
              <a:t>c.write(pmouseX + " " + pmouseY + " " + mouseX + " " + mouseY + </a:t>
            </a:r>
            <a:r>
              <a:rPr lang="en-US" altLang="ko-KR">
                <a:solidFill>
                  <a:srgbClr val="00B0F0"/>
                </a:solidFill>
              </a:rPr>
              <a:t>" 150\n”</a:t>
            </a:r>
            <a:r>
              <a:rPr lang="en-US" altLang="ko-KR"/>
              <a:t>);</a:t>
            </a:r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818"/>
    </mc:Choice>
    <mc:Fallback xmlns="">
      <p:transition spd="slow" advTm="87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3261" x="2266950" y="2324100"/>
          <p14:tracePt t="13347" x="2260600" y="2324100"/>
          <p14:tracePt t="13355" x="2254250" y="2324100"/>
          <p14:tracePt t="13363" x="2241550" y="2324100"/>
          <p14:tracePt t="13380" x="2222500" y="2324100"/>
          <p14:tracePt t="13392" x="2209800" y="2324100"/>
          <p14:tracePt t="13409" x="2190750" y="2324100"/>
          <p14:tracePt t="13426" x="2165350" y="2324100"/>
          <p14:tracePt t="13443" x="2127250" y="2317750"/>
          <p14:tracePt t="13459" x="2108200" y="2311400"/>
          <p14:tracePt t="13478" x="2082800" y="2305050"/>
          <p14:tracePt t="13484" x="2076450" y="2305050"/>
          <p14:tracePt t="13493" x="2070100" y="2305050"/>
          <p14:tracePt t="13510" x="2057400" y="2305050"/>
          <p14:tracePt t="13525" x="2038350" y="2292350"/>
          <p14:tracePt t="13543" x="2006600" y="2286000"/>
          <p14:tracePt t="13559" x="1962150" y="2273300"/>
          <p14:tracePt t="13576" x="1917700" y="2266950"/>
          <p14:tracePt t="13593" x="1873250" y="2254250"/>
          <p14:tracePt t="13595" x="1854200" y="2241550"/>
          <p14:tracePt t="13610" x="1835150" y="2235200"/>
          <p14:tracePt t="13627" x="1771650" y="2203450"/>
          <p14:tracePt t="13643" x="1739900" y="2197100"/>
          <p14:tracePt t="13661" x="1714500" y="2184400"/>
          <p14:tracePt t="13676" x="1689100" y="2178050"/>
          <p14:tracePt t="13694" x="1682750" y="2171700"/>
          <p14:tracePt t="13712" x="1676400" y="2165350"/>
          <p14:tracePt t="13729" x="1663700" y="2159000"/>
          <p14:tracePt t="13745" x="1651000" y="2152650"/>
          <p14:tracePt t="13747" x="1644650" y="2152650"/>
          <p14:tracePt t="13760" x="1625600" y="2146300"/>
          <p14:tracePt t="13776" x="1612900" y="2139950"/>
          <p14:tracePt t="13793" x="1593850" y="2127250"/>
          <p14:tracePt t="13814" x="1568450" y="2114550"/>
          <p14:tracePt t="13831" x="1562100" y="2114550"/>
          <p14:tracePt t="13844" x="1543050" y="2095500"/>
          <p14:tracePt t="13860" x="1536700" y="2089150"/>
          <p14:tracePt t="13970" x="1536700" y="2082800"/>
          <p14:tracePt t="13987" x="1524000" y="2076450"/>
          <p14:tracePt t="14003" x="1524000" y="2070100"/>
          <p14:tracePt t="14010" x="1511300" y="2057400"/>
          <p14:tracePt t="14045" x="1504950" y="2044700"/>
          <p14:tracePt t="14051" x="1492250" y="2044700"/>
          <p14:tracePt t="14062" x="1485900" y="2038350"/>
          <p14:tracePt t="14077" x="1473200" y="2032000"/>
          <p14:tracePt t="14094" x="1460500" y="2032000"/>
          <p14:tracePt t="14244" x="1460500" y="2025650"/>
          <p14:tracePt t="14252" x="1460500" y="2012950"/>
          <p14:tracePt t="14260" x="1466850" y="2006600"/>
          <p14:tracePt t="14276" x="1492250" y="1981200"/>
          <p14:tracePt t="14294" x="1511300" y="1968500"/>
          <p14:tracePt t="14310" x="1536700" y="1949450"/>
          <p14:tracePt t="14326" x="1568450" y="1936750"/>
          <p14:tracePt t="14344" x="1600200" y="1924050"/>
          <p14:tracePt t="14360" x="1631950" y="1917700"/>
          <p14:tracePt t="14377" x="1663700" y="1898650"/>
          <p14:tracePt t="14394" x="1676400" y="1892300"/>
          <p14:tracePt t="14411" x="1695450" y="1885950"/>
          <p14:tracePt t="14427" x="1727200" y="1879600"/>
          <p14:tracePt t="14450" x="1765300" y="1873250"/>
          <p14:tracePt t="14454" x="1778000" y="1873250"/>
          <p14:tracePt t="14460" x="1803400" y="1866900"/>
          <p14:tracePt t="14477" x="1835150" y="1866900"/>
          <p14:tracePt t="14494" x="1866900" y="1866900"/>
          <p14:tracePt t="14510" x="1892300" y="1866900"/>
          <p14:tracePt t="14527" x="1917700" y="1866900"/>
          <p14:tracePt t="14545" x="1981200" y="1854200"/>
          <p14:tracePt t="14560" x="2025650" y="1847850"/>
          <p14:tracePt t="14577" x="2057400" y="1847850"/>
          <p14:tracePt t="14594" x="2076450" y="1847850"/>
          <p14:tracePt t="14595" x="2095500" y="1847850"/>
          <p14:tracePt t="14611" x="2108200" y="1847850"/>
          <p14:tracePt t="14628" x="2133600" y="1847850"/>
          <p14:tracePt t="14644" x="2171700" y="1847850"/>
          <p14:tracePt t="14664" x="2209800" y="1847850"/>
          <p14:tracePt t="14670" x="2241550" y="1847850"/>
          <p14:tracePt t="14674" x="2273300" y="1847850"/>
          <p14:tracePt t="14695" x="2317750" y="1847850"/>
          <p14:tracePt t="14711" x="2368550" y="1847850"/>
          <p14:tracePt t="14727" x="2413000" y="1847850"/>
          <p14:tracePt t="14745" x="2463800" y="1847850"/>
          <p14:tracePt t="14761" x="2489200" y="1847850"/>
          <p14:tracePt t="14778" x="2520950" y="1847850"/>
          <p14:tracePt t="14779" x="2533650" y="1847850"/>
          <p14:tracePt t="14796" x="2565400" y="1847850"/>
          <p14:tracePt t="14812" x="2622550" y="1854200"/>
          <p14:tracePt t="14827" x="2660650" y="1854200"/>
          <p14:tracePt t="14844" x="2724150" y="1860550"/>
          <p14:tracePt t="14861" x="2813050" y="1873250"/>
          <p14:tracePt t="14878" x="2927350" y="1885950"/>
          <p14:tracePt t="14895" x="3054350" y="1905000"/>
          <p14:tracePt t="14911" x="3175000" y="1917700"/>
          <p14:tracePt t="14927" x="3295650" y="1936750"/>
          <p14:tracePt t="14944" x="3390900" y="1955800"/>
          <p14:tracePt t="14961" x="3479800" y="1968500"/>
          <p14:tracePt t="14979" x="3530600" y="1974850"/>
          <p14:tracePt t="14995" x="3543300" y="1981200"/>
          <p14:tracePt t="14995" x="3549650" y="1981200"/>
          <p14:tracePt t="15010" x="3568700" y="1981200"/>
          <p14:tracePt t="15027" x="3587750" y="1981200"/>
          <p14:tracePt t="15045" x="3625850" y="1987550"/>
          <p14:tracePt t="15064" x="3651250" y="1987550"/>
          <p14:tracePt t="15078" x="3695700" y="2000250"/>
          <p14:tracePt t="15095" x="3740150" y="2000250"/>
          <p14:tracePt t="15112" x="3835400" y="2000250"/>
          <p14:tracePt t="15131" x="3937000" y="2000250"/>
          <p14:tracePt t="15145" x="4044950" y="2000250"/>
          <p14:tracePt t="15161" x="4133850" y="2000250"/>
          <p14:tracePt t="15177" x="4235450" y="2006600"/>
          <p14:tracePt t="15194" x="4279900" y="2006600"/>
          <p14:tracePt t="15195" x="4318000" y="2006600"/>
          <p14:tracePt t="15210" x="4337050" y="2006600"/>
          <p14:tracePt t="15227" x="4419600" y="2006600"/>
          <p14:tracePt t="15244" x="4514850" y="2019300"/>
          <p14:tracePt t="15261" x="4597400" y="2019300"/>
          <p14:tracePt t="15277" x="4660900" y="2032000"/>
          <p14:tracePt t="15294" x="4705350" y="2032000"/>
          <p14:tracePt t="15311" x="4730750" y="2032000"/>
          <p14:tracePt t="15327" x="4768850" y="2038350"/>
          <p14:tracePt t="15344" x="4806950" y="2044700"/>
          <p14:tracePt t="15365" x="4889500" y="2051050"/>
          <p14:tracePt t="15380" x="4921250" y="2057400"/>
          <p14:tracePt t="15381" x="4946650" y="2057400"/>
          <p14:tracePt t="15394" x="4978400" y="2063750"/>
          <p14:tracePt t="15411" x="5054600" y="2063750"/>
          <p14:tracePt t="15427" x="5099050" y="2070100"/>
          <p14:tracePt t="15444" x="5137150" y="2076450"/>
          <p14:tracePt t="15461" x="5162550" y="2082800"/>
          <p14:tracePt t="15478" x="5181600" y="2082800"/>
          <p14:tracePt t="15494" x="5194300" y="2082800"/>
          <p14:tracePt t="15511" x="5200650" y="2082800"/>
          <p14:tracePt t="15724" x="5200650" y="2089150"/>
          <p14:tracePt t="15747" x="5200650" y="2101850"/>
          <p14:tracePt t="15764" x="5200650" y="2108200"/>
          <p14:tracePt t="15796" x="5200650" y="2120900"/>
          <p14:tracePt t="15820" x="5194300" y="2127250"/>
          <p14:tracePt t="15829" x="5181600" y="2146300"/>
          <p14:tracePt t="15836" x="5175250" y="2152650"/>
          <p14:tracePt t="15845" x="5168900" y="2152650"/>
          <p14:tracePt t="15865" x="5156200" y="2178050"/>
          <p14:tracePt t="15879" x="5149850" y="2184400"/>
          <p14:tracePt t="15895" x="5137150" y="2184400"/>
          <p14:tracePt t="15928" x="5124450" y="2190750"/>
          <p14:tracePt t="15949" x="5111750" y="2203450"/>
          <p14:tracePt t="15953" x="5092700" y="2209800"/>
          <p14:tracePt t="15961" x="5080000" y="2216150"/>
          <p14:tracePt t="15978" x="5060950" y="2222500"/>
          <p14:tracePt t="15979" x="5048250" y="2228850"/>
          <p14:tracePt t="15995" x="5029200" y="2235200"/>
          <p14:tracePt t="16012" x="4997450" y="2247900"/>
          <p14:tracePt t="16028" x="4959350" y="2254250"/>
          <p14:tracePt t="16045" x="4914900" y="2273300"/>
          <p14:tracePt t="16061" x="4876800" y="2279650"/>
          <p14:tracePt t="16078" x="4838700" y="2279650"/>
          <p14:tracePt t="16094" x="4800600" y="2279650"/>
          <p14:tracePt t="16111" x="4743450" y="2279650"/>
          <p14:tracePt t="16128" x="4705350" y="2279650"/>
          <p14:tracePt t="16145" x="4654550" y="2279650"/>
          <p14:tracePt t="16161" x="4597400" y="2279650"/>
          <p14:tracePt t="16179" x="4533900" y="2279650"/>
          <p14:tracePt t="16195" x="4470400" y="2279650"/>
          <p14:tracePt t="16212" x="4419600" y="2279650"/>
          <p14:tracePt t="16228" x="4381500" y="2279650"/>
          <p14:tracePt t="16245" x="4356100" y="2279650"/>
          <p14:tracePt t="16261" x="4330700" y="2279650"/>
          <p14:tracePt t="16278" x="4279900" y="2279650"/>
          <p14:tracePt t="16295" x="4216400" y="2279650"/>
          <p14:tracePt t="16311" x="4140200" y="2279650"/>
          <p14:tracePt t="16328" x="4051300" y="2279650"/>
          <p14:tracePt t="16345" x="4013200" y="2279650"/>
          <p14:tracePt t="16362" x="3975100" y="2279650"/>
          <p14:tracePt t="16362" x="3962400" y="2279650"/>
          <p14:tracePt t="16379" x="3937000" y="2279650"/>
          <p14:tracePt t="16395" x="3917950" y="2279650"/>
          <p14:tracePt t="16420" x="3911600" y="2279650"/>
          <p14:tracePt t="16435" x="3898900" y="2279650"/>
          <p14:tracePt t="16460" x="3879850" y="2273300"/>
          <p14:tracePt t="16483" x="3873500" y="2273300"/>
          <p14:tracePt t="16491" x="3867150" y="2273300"/>
          <p14:tracePt t="16507" x="3854450" y="2273300"/>
          <p14:tracePt t="16515" x="3841750" y="2273300"/>
          <p14:tracePt t="16528" x="3835400" y="2266950"/>
          <p14:tracePt t="16545" x="3810000" y="2254250"/>
          <p14:tracePt t="16561" x="3771900" y="2241550"/>
          <p14:tracePt t="16579" x="3746500" y="2235200"/>
          <p14:tracePt t="16595" x="3740150" y="2228850"/>
          <p14:tracePt t="16652" x="3752850" y="2203450"/>
          <p14:tracePt t="16661" x="3790950" y="2165350"/>
          <p14:tracePt t="16667" x="3835400" y="2120900"/>
          <p14:tracePt t="16679" x="3879850" y="2089150"/>
          <p14:tracePt t="16698" x="3962400" y="2006600"/>
          <p14:tracePt t="16703" x="4006850" y="1981200"/>
          <p14:tracePt t="16714" x="4057650" y="1943100"/>
          <p14:tracePt t="16729" x="4152900" y="1905000"/>
          <p14:tracePt t="16751" x="4337050" y="1873250"/>
          <p14:tracePt t="16755" x="4413250" y="1873250"/>
          <p14:tracePt t="16763" x="4476750" y="1873250"/>
          <p14:tracePt t="16778" x="4540250" y="1873250"/>
          <p14:tracePt t="16800" x="4692650" y="1873250"/>
          <p14:tracePt t="16806" x="4737100" y="1873250"/>
          <p14:tracePt t="16814" x="4768850" y="1873250"/>
          <p14:tracePt t="16830" x="4819650" y="1873250"/>
          <p14:tracePt t="16845" x="4857750" y="1873250"/>
          <p14:tracePt t="16862" x="4883150" y="1879600"/>
          <p14:tracePt t="16879" x="4902200" y="1879600"/>
          <p14:tracePt t="16898" x="4940300" y="1879600"/>
          <p14:tracePt t="16900" x="4953000" y="1879600"/>
          <p14:tracePt t="16912" x="4965700" y="1885950"/>
          <p14:tracePt t="16928" x="4991100" y="1892300"/>
          <p14:tracePt t="16946" x="5029200" y="1898650"/>
          <p14:tracePt t="16961" x="5060950" y="1905000"/>
          <p14:tracePt t="16978" x="5086350" y="1924050"/>
          <p14:tracePt t="17100" x="5092700" y="1930400"/>
          <p14:tracePt t="17115" x="5092700" y="1936750"/>
          <p14:tracePt t="17124" x="5086350" y="1949450"/>
          <p14:tracePt t="17131" x="5086350" y="1955800"/>
          <p14:tracePt t="17147" x="5080000" y="1962150"/>
          <p14:tracePt t="17162" x="5073650" y="1968500"/>
          <p14:tracePt t="17179" x="5054600" y="1993900"/>
          <p14:tracePt t="17198" x="5029200" y="2012950"/>
          <p14:tracePt t="17215" x="5003800" y="2025650"/>
          <p14:tracePt t="17231" x="4940300" y="2044700"/>
          <p14:tracePt t="17246" x="4832350" y="2082800"/>
          <p14:tracePt t="17262" x="4667250" y="2120900"/>
          <p14:tracePt t="17279" x="4489450" y="2139950"/>
          <p14:tracePt t="17295" x="4298950" y="2159000"/>
          <p14:tracePt t="17312" x="4127500" y="2165350"/>
          <p14:tracePt t="17329" x="3905250" y="2165350"/>
          <p14:tracePt t="17346" x="3670300" y="2165350"/>
          <p14:tracePt t="17362" x="3454400" y="2159000"/>
          <p14:tracePt t="17379" x="3187700" y="2127250"/>
          <p14:tracePt t="17395" x="3060700" y="2095500"/>
          <p14:tracePt t="17412" x="2952750" y="2063750"/>
          <p14:tracePt t="17429" x="2857500" y="2044700"/>
          <p14:tracePt t="17446" x="2806700" y="2032000"/>
          <p14:tracePt t="17462" x="2794000" y="2032000"/>
          <p14:tracePt t="17479" x="2787650" y="2032000"/>
          <p14:tracePt t="17859" x="0" y="0"/>
        </p14:tracePtLst>
        <p14:tracePtLst>
          <p14:tracePt t="19446" x="3124200" y="2286000"/>
          <p14:tracePt t="19611" x="3111500" y="2286000"/>
          <p14:tracePt t="19619" x="3073400" y="2286000"/>
          <p14:tracePt t="19627" x="3048000" y="2286000"/>
          <p14:tracePt t="19635" x="3016250" y="2286000"/>
          <p14:tracePt t="19647" x="2978150" y="2286000"/>
          <p14:tracePt t="19665" x="2895600" y="2286000"/>
          <p14:tracePt t="19681" x="2794000" y="2286000"/>
          <p14:tracePt t="19697" x="2673350" y="2286000"/>
          <p14:tracePt t="19715" x="2565400" y="2286000"/>
          <p14:tracePt t="19716" x="2527300" y="2286000"/>
          <p14:tracePt t="19731" x="2425700" y="2286000"/>
          <p14:tracePt t="19748" x="2355850" y="2286000"/>
          <p14:tracePt t="19765" x="2260600" y="2279650"/>
          <p14:tracePt t="19781" x="2165350" y="2260600"/>
          <p14:tracePt t="19797" x="2063750" y="2247900"/>
          <p14:tracePt t="19814" x="1987550" y="2235200"/>
          <p14:tracePt t="19831" x="1898650" y="2222500"/>
          <p14:tracePt t="19848" x="1778000" y="2203450"/>
          <p14:tracePt t="19864" x="1676400" y="2171700"/>
          <p14:tracePt t="19881" x="1593850" y="2159000"/>
          <p14:tracePt t="19898" x="1536700" y="2133600"/>
          <p14:tracePt t="19915" x="1454150" y="2108200"/>
          <p14:tracePt t="19931" x="1416050" y="2089150"/>
          <p14:tracePt t="19948" x="1384300" y="2076450"/>
          <p14:tracePt t="19965" x="1365250" y="2070100"/>
          <p14:tracePt t="20091" x="1371600" y="2057400"/>
          <p14:tracePt t="20101" x="1384300" y="2051050"/>
          <p14:tracePt t="20108" x="1397000" y="2038350"/>
          <p14:tracePt t="20116" x="1409700" y="2019300"/>
          <p14:tracePt t="20131" x="1492250" y="1968500"/>
          <p14:tracePt t="20149" x="1606550" y="1930400"/>
          <p14:tracePt t="20168" x="1752600" y="1879600"/>
          <p14:tracePt t="20182" x="1854200" y="1854200"/>
          <p14:tracePt t="20198" x="1949450" y="1841500"/>
          <p14:tracePt t="20215" x="2025650" y="1835150"/>
          <p14:tracePt t="20231" x="2101850" y="1835150"/>
          <p14:tracePt t="20249" x="2184400" y="1835150"/>
          <p14:tracePt t="20266" x="2311400" y="1835150"/>
          <p14:tracePt t="20283" x="2444750" y="1835150"/>
          <p14:tracePt t="20298" x="2533650" y="1841500"/>
          <p14:tracePt t="20299" x="2552700" y="1847850"/>
          <p14:tracePt t="20319" x="2571750" y="1854200"/>
          <p14:tracePt t="20404" x="2578100" y="1873250"/>
          <p14:tracePt t="20412" x="2578100" y="1879600"/>
          <p14:tracePt t="20420" x="2584450" y="1892300"/>
          <p14:tracePt t="20431" x="2590800" y="1905000"/>
          <p14:tracePt t="20448" x="2609850" y="1930400"/>
          <p14:tracePt t="20465" x="2622550" y="1968500"/>
          <p14:tracePt t="20485" x="2647950" y="1993900"/>
          <p14:tracePt t="20499" x="2667000" y="2012950"/>
          <p14:tracePt t="20519" x="2667000" y="2019300"/>
          <p14:tracePt t="20548" x="2679700" y="2038350"/>
          <p14:tracePt t="20555" x="2679700" y="2044700"/>
          <p14:tracePt t="20565" x="2686050" y="2070100"/>
          <p14:tracePt t="20582" x="2711450" y="2152650"/>
          <p14:tracePt t="20602" x="2743200" y="2209800"/>
          <p14:tracePt t="20608" x="2755900" y="2241550"/>
          <p14:tracePt t="20612" x="2762250" y="2260600"/>
          <p14:tracePt t="20619" x="2774950" y="2273300"/>
          <p14:tracePt t="20637" x="2800350" y="2311400"/>
          <p14:tracePt t="20655" x="2813050" y="2324100"/>
          <p14:tracePt t="20657" x="2825750" y="2336800"/>
          <p14:tracePt t="20665" x="2844800" y="2349500"/>
          <p14:tracePt t="20682" x="2895600" y="2406650"/>
          <p14:tracePt t="20698" x="2959100" y="2476500"/>
          <p14:tracePt t="20715" x="3028950" y="2559050"/>
          <p14:tracePt t="20732" x="3054350" y="2584450"/>
          <p14:tracePt t="20748" x="3060700" y="2584450"/>
          <p14:tracePt t="20828" x="3060700" y="2590800"/>
          <p14:tracePt t="20836" x="3054350" y="2597150"/>
          <p14:tracePt t="20844" x="3035300" y="2616200"/>
          <p14:tracePt t="20852" x="3022600" y="2616200"/>
          <p14:tracePt t="20865" x="2997200" y="2628900"/>
          <p14:tracePt t="20883" x="2895600" y="2667000"/>
          <p14:tracePt t="20898" x="2838450" y="2667000"/>
          <p14:tracePt t="20916" x="2724150" y="2679700"/>
          <p14:tracePt t="20934" x="2647950" y="2679700"/>
          <p14:tracePt t="20949" x="2590800" y="2679700"/>
          <p14:tracePt t="20972" x="2565400" y="2679700"/>
          <p14:tracePt t="21052" x="2559050" y="2673350"/>
          <p14:tracePt t="21068" x="2584450" y="2667000"/>
          <p14:tracePt t="21077" x="2622550" y="2654300"/>
          <p14:tracePt t="21085" x="2698750" y="2654300"/>
          <p14:tracePt t="21099" x="2870200" y="2647950"/>
          <p14:tracePt t="21115" x="3060700" y="2647950"/>
          <p14:tracePt t="21133" x="3206750" y="2647950"/>
          <p14:tracePt t="21149" x="3333750" y="2647950"/>
          <p14:tracePt t="21166" x="3397250" y="2647950"/>
          <p14:tracePt t="21182" x="3429000" y="2647950"/>
          <p14:tracePt t="21198" x="3467100" y="2647950"/>
          <p14:tracePt t="21215" x="3486150" y="2647950"/>
          <p14:tracePt t="21240" x="3524250" y="2647950"/>
          <p14:tracePt t="21245" x="3530600" y="2647950"/>
          <p14:tracePt t="21440" x="3536950" y="2647950"/>
          <p14:tracePt t="21455" x="3549650" y="2647950"/>
          <p14:tracePt t="21461" x="3562350" y="2647950"/>
          <p14:tracePt t="21470" x="3581400" y="2647950"/>
          <p14:tracePt t="21484" x="3644900" y="2647950"/>
          <p14:tracePt t="21504" x="3733800" y="2654300"/>
          <p14:tracePt t="21508" x="3778250" y="2660650"/>
          <p14:tracePt t="21522" x="3829050" y="2673350"/>
          <p14:tracePt t="21523" x="3867150" y="2673350"/>
          <p14:tracePt t="21534" x="3911600" y="2679700"/>
          <p14:tracePt t="21550" x="3949700" y="2692400"/>
          <p14:tracePt t="21565" x="3962400" y="2692400"/>
          <p14:tracePt t="21585" x="3968750" y="2692400"/>
          <p14:tracePt t="21601" x="3994150" y="2698750"/>
          <p14:tracePt t="21605" x="4019550" y="2705100"/>
          <p14:tracePt t="21616" x="4070350" y="2711450"/>
          <p14:tracePt t="21633" x="4178300" y="2724150"/>
          <p14:tracePt t="21649" x="4305300" y="2730500"/>
          <p14:tracePt t="21666" x="4419600" y="2755900"/>
          <p14:tracePt t="21685" x="4565650" y="2781300"/>
          <p14:tracePt t="21693" x="4591050" y="2787650"/>
          <p14:tracePt t="21700" x="4622800" y="2794000"/>
          <p14:tracePt t="21716" x="4686300" y="2813050"/>
          <p14:tracePt t="21732" x="4730750" y="2813050"/>
          <p14:tracePt t="21750" x="4749800" y="2813050"/>
          <p14:tracePt t="22110" x="4756150" y="2813050"/>
          <p14:tracePt t="22116" x="4768850" y="2813050"/>
          <p14:tracePt t="22131" x="4775200" y="2813050"/>
          <p14:tracePt t="22140" x="4781550" y="2813050"/>
          <p14:tracePt t="22238" x="4787900" y="2813050"/>
          <p14:tracePt t="22244" x="4794250" y="2813050"/>
          <p14:tracePt t="22253" x="4800600" y="2813050"/>
          <p14:tracePt t="22268" x="4806950" y="2813050"/>
          <p14:tracePt t="22268" x="4813300" y="2813050"/>
          <p14:tracePt t="22284" x="4845050" y="2806700"/>
          <p14:tracePt t="22300" x="4883150" y="2806700"/>
          <p14:tracePt t="22316" x="4940300" y="2794000"/>
          <p14:tracePt t="22333" x="4997450" y="2781300"/>
          <p14:tracePt t="22349" x="5041900" y="2768600"/>
          <p14:tracePt t="22366" x="5080000" y="2762250"/>
          <p14:tracePt t="22383" x="5111750" y="2749550"/>
          <p14:tracePt t="22400" x="5143500" y="2743200"/>
          <p14:tracePt t="22416" x="5156200" y="2736850"/>
          <p14:tracePt t="22433" x="5181600" y="2724150"/>
          <p14:tracePt t="22450" x="5200650" y="2705100"/>
          <p14:tracePt t="22452" x="5213350" y="2698750"/>
          <p14:tracePt t="22466" x="5226050" y="2686050"/>
          <p14:tracePt t="22484" x="5245100" y="2667000"/>
          <p14:tracePt t="22500" x="5251450" y="2647950"/>
          <p14:tracePt t="22517" x="5251450" y="2635250"/>
          <p14:tracePt t="22533" x="5251450" y="2628900"/>
          <p14:tracePt t="22550" x="5251450" y="2622550"/>
          <p14:tracePt t="22622" x="5251450" y="2616200"/>
          <p14:tracePt t="22726" x="5257800" y="2616200"/>
          <p14:tracePt t="22733" x="5276850" y="2622550"/>
          <p14:tracePt t="22740" x="5302250" y="2622550"/>
          <p14:tracePt t="22750" x="5359400" y="2635250"/>
          <p14:tracePt t="22768" x="5492750" y="2667000"/>
          <p14:tracePt t="22784" x="5727700" y="2686050"/>
          <p14:tracePt t="22805" x="6134100" y="2743200"/>
          <p14:tracePt t="22820" x="6356350" y="2743200"/>
          <p14:tracePt t="22833" x="6445250" y="2749550"/>
          <p14:tracePt t="22851" x="6578600" y="2749550"/>
          <p14:tracePt t="22853" x="6629400" y="2749550"/>
          <p14:tracePt t="22867" x="6680200" y="2749550"/>
          <p14:tracePt t="22884" x="6711950" y="2749550"/>
          <p14:tracePt t="22900" x="6737350" y="2749550"/>
          <p14:tracePt t="22918" x="6743700" y="2749550"/>
          <p14:tracePt t="22966" x="6750050" y="2749550"/>
          <p14:tracePt t="22986" x="6769100" y="2743200"/>
          <p14:tracePt t="22987" x="6794500" y="2736850"/>
          <p14:tracePt t="23001" x="6800850" y="2730500"/>
          <p14:tracePt t="23018" x="6832600" y="2730500"/>
          <p14:tracePt t="23034" x="6889750" y="2705100"/>
          <p14:tracePt t="23035" x="6915150" y="2705100"/>
          <p14:tracePt t="23052" x="6991350" y="2686050"/>
          <p14:tracePt t="23069" x="7067550" y="2660650"/>
          <p14:tracePt t="23085" x="7131050" y="2647950"/>
          <p14:tracePt t="23101" x="7188200" y="2635250"/>
          <p14:tracePt t="23118" x="7226300" y="2622550"/>
          <p14:tracePt t="23135" x="7258050" y="2603500"/>
          <p14:tracePt t="23151" x="7296150" y="2590800"/>
          <p14:tracePt t="23174" x="7378700" y="2559050"/>
          <p14:tracePt t="23187" x="7397750" y="2552700"/>
          <p14:tracePt t="23200" x="7410450" y="2540000"/>
          <p14:tracePt t="23245" x="7410450" y="2533650"/>
          <p14:tracePt t="23252" x="7410450" y="2527300"/>
          <p14:tracePt t="23259" x="7416800" y="2520950"/>
          <p14:tracePt t="23269" x="7416800" y="2508250"/>
          <p14:tracePt t="23285" x="7416800" y="2489200"/>
          <p14:tracePt t="23305" x="7416800" y="2476500"/>
          <p14:tracePt t="23309" x="7416800" y="2470150"/>
          <p14:tracePt t="23317" x="7416800" y="2463800"/>
          <p14:tracePt t="23338" x="7397750" y="2451100"/>
          <p14:tracePt t="23343" x="7391400" y="2444750"/>
          <p14:tracePt t="23350" x="7359650" y="2438400"/>
          <p14:tracePt t="23369" x="7321550" y="2432050"/>
          <p14:tracePt t="23384" x="7277100" y="2432050"/>
          <p14:tracePt t="23401" x="7226300" y="2432050"/>
          <p14:tracePt t="23417" x="7181850" y="2432050"/>
          <p14:tracePt t="23434" x="6953250" y="2476500"/>
          <p14:tracePt t="23451" x="6838950" y="2482850"/>
          <p14:tracePt t="23468" x="6724650" y="2514600"/>
          <p14:tracePt t="23469" x="6692900" y="2520950"/>
          <p14:tracePt t="23485" x="6648450" y="2533650"/>
          <p14:tracePt t="23505" x="6559550" y="2552700"/>
          <p14:tracePt t="23512" x="6540500" y="2559050"/>
          <p14:tracePt t="23518" x="6534150" y="2565400"/>
          <p14:tracePt t="23538" x="6527800" y="2565400"/>
          <p14:tracePt t="23663" x="6527800" y="2571750"/>
          <p14:tracePt t="23679" x="6527800" y="2578100"/>
          <p14:tracePt t="23687" x="6527800" y="2584450"/>
          <p14:tracePt t="23698" x="6534150" y="2590800"/>
          <p14:tracePt t="23706" x="6540500" y="2590800"/>
          <p14:tracePt t="23720" x="6584950" y="2603500"/>
          <p14:tracePt t="23735" x="6654800" y="2622550"/>
          <p14:tracePt t="23751" x="6743700" y="2628900"/>
          <p14:tracePt t="23769" x="6883400" y="2628900"/>
          <p14:tracePt t="23784" x="7010400" y="2628900"/>
          <p14:tracePt t="23802" x="7156450" y="2628900"/>
          <p14:tracePt t="23822" x="7239000" y="2628900"/>
          <p14:tracePt t="23836" x="7270750" y="2628900"/>
          <p14:tracePt t="23851" x="7461250" y="2622550"/>
          <p14:tracePt t="23868" x="7499350" y="2609850"/>
          <p14:tracePt t="23884" x="7531100" y="2603500"/>
          <p14:tracePt t="23902" x="7537450" y="2603500"/>
          <p14:tracePt t="24554" x="0" y="0"/>
        </p14:tracePtLst>
        <p14:tracePtLst>
          <p14:tracePt t="25944" x="3733800" y="2635250"/>
          <p14:tracePt t="26159" x="3746500" y="2628900"/>
          <p14:tracePt t="26166" x="3771900" y="2622550"/>
          <p14:tracePt t="26175" x="3816350" y="2616200"/>
          <p14:tracePt t="26187" x="3873500" y="2597150"/>
          <p14:tracePt t="26204" x="4025900" y="2571750"/>
          <p14:tracePt t="26220" x="4248150" y="2540000"/>
          <p14:tracePt t="26238" x="4565650" y="2533650"/>
          <p14:tracePt t="26253" x="4895850" y="2533650"/>
          <p14:tracePt t="26255" x="5067300" y="2533650"/>
          <p14:tracePt t="26270" x="5207000" y="2533650"/>
          <p14:tracePt t="26287" x="5378450" y="2533650"/>
          <p14:tracePt t="26303" x="6083300" y="2533650"/>
          <p14:tracePt t="26321" x="6515100" y="2533650"/>
          <p14:tracePt t="26337" x="6616700" y="2527300"/>
          <p14:tracePt t="26353" x="6635750" y="2527300"/>
          <p14:tracePt t="26370" x="6642100" y="2527300"/>
          <p14:tracePt t="26585" x="0" y="0"/>
        </p14:tracePtLst>
        <p14:tracePtLst>
          <p14:tracePt t="28858" x="2844800" y="3308350"/>
          <p14:tracePt t="28961" x="2838450" y="3308350"/>
          <p14:tracePt t="28970" x="2825750" y="3308350"/>
          <p14:tracePt t="28977" x="2813050" y="3308350"/>
          <p14:tracePt t="28990" x="2794000" y="3308350"/>
          <p14:tracePt t="29009" x="2724150" y="3308350"/>
          <p14:tracePt t="29022" x="2686050" y="3308350"/>
          <p14:tracePt t="29038" x="2578100" y="3295650"/>
          <p14:tracePt t="29056" x="2393950" y="3263900"/>
          <p14:tracePt t="29072" x="2273300" y="3232150"/>
          <p14:tracePt t="29089" x="2190750" y="3194050"/>
          <p14:tracePt t="29105" x="2114550" y="3168650"/>
          <p14:tracePt t="29129" x="2089150" y="3149600"/>
          <p14:tracePt t="29226" x="2089150" y="3143250"/>
          <p14:tracePt t="29233" x="2089150" y="3117850"/>
          <p14:tracePt t="29240" x="2101850" y="3086100"/>
          <p14:tracePt t="29255" x="2114550" y="3073400"/>
          <p14:tracePt t="29272" x="2165350" y="3016250"/>
          <p14:tracePt t="29289" x="2203450" y="2978150"/>
          <p14:tracePt t="29306" x="2260600" y="2940050"/>
          <p14:tracePt t="29324" x="2343150" y="2901950"/>
          <p14:tracePt t="29341" x="2451100" y="2876550"/>
          <p14:tracePt t="29348" x="2520950" y="2870200"/>
          <p14:tracePt t="29355" x="2590800" y="2857500"/>
          <p14:tracePt t="29372" x="2743200" y="2819400"/>
          <p14:tracePt t="29390" x="2876550" y="2813050"/>
          <p14:tracePt t="29406" x="2984500" y="2800350"/>
          <p14:tracePt t="29423" x="3060700" y="2800350"/>
          <p14:tracePt t="29440" x="3117850" y="2800350"/>
          <p14:tracePt t="29441" x="3149600" y="2800350"/>
          <p14:tracePt t="29461" x="3206750" y="2800350"/>
          <p14:tracePt t="29478" x="3251200" y="2806700"/>
          <p14:tracePt t="29490" x="3308350" y="2819400"/>
          <p14:tracePt t="29507" x="3340100" y="2819400"/>
          <p14:tracePt t="29527" x="3359150" y="2832100"/>
          <p14:tracePt t="29539" x="3378200" y="2838450"/>
          <p14:tracePt t="29562" x="3403600" y="2851150"/>
          <p14:tracePt t="29575" x="3403600" y="2857500"/>
          <p14:tracePt t="29580" x="3416300" y="2863850"/>
          <p14:tracePt t="29589" x="3422650" y="2876550"/>
          <p14:tracePt t="29605" x="3441700" y="2895600"/>
          <p14:tracePt t="29622" x="3460750" y="2908300"/>
          <p14:tracePt t="29641" x="3467100" y="2914650"/>
          <p14:tracePt t="29641" x="3473450" y="2921000"/>
          <p14:tracePt t="29722" x="3473450" y="2927350"/>
          <p14:tracePt t="29753" x="3473450" y="2933700"/>
          <p14:tracePt t="29760" x="3473450" y="2952750"/>
          <p14:tracePt t="29772" x="3467100" y="2952750"/>
          <p14:tracePt t="29790" x="3460750" y="2965450"/>
          <p14:tracePt t="29806" x="3454400" y="2971800"/>
          <p14:tracePt t="29825" x="3448050" y="2978150"/>
          <p14:tracePt t="29841" x="3441700" y="2978150"/>
          <p14:tracePt t="29856" x="3416300" y="2990850"/>
          <p14:tracePt t="29872" x="3403600" y="2990850"/>
          <p14:tracePt t="29890" x="3390900" y="3003550"/>
          <p14:tracePt t="29907" x="3378200" y="3016250"/>
          <p14:tracePt t="29930" x="3371850" y="3022600"/>
          <p14:tracePt t="29946" x="3365500" y="3022600"/>
          <p14:tracePt t="29955" x="3359150" y="3022600"/>
          <p14:tracePt t="29974" x="3352800" y="3022600"/>
          <p14:tracePt t="29993" x="3352800" y="3028950"/>
          <p14:tracePt t="30225" x="0" y="0"/>
        </p14:tracePtLst>
        <p14:tracePtLst>
          <p14:tracePt t="33689" x="3302000" y="4260850"/>
          <p14:tracePt t="33715" x="3295650" y="4260850"/>
          <p14:tracePt t="33727" x="3276600" y="4292600"/>
          <p14:tracePt t="33762" x="3270250" y="4292600"/>
          <p14:tracePt t="33768" x="3251200" y="4292600"/>
          <p14:tracePt t="33777" x="3244850" y="4292600"/>
          <p14:tracePt t="33799" x="3232150" y="4292600"/>
          <p14:tracePt t="33857" x="3225800" y="4292600"/>
          <p14:tracePt t="33865" x="3225800" y="4286250"/>
          <p14:tracePt t="33875" x="3225800" y="4273550"/>
          <p14:tracePt t="33894" x="3244850" y="4235450"/>
          <p14:tracePt t="33909" x="3263900" y="4197350"/>
          <p14:tracePt t="33926" x="3282950" y="4165600"/>
          <p14:tracePt t="33942" x="3308350" y="4140200"/>
          <p14:tracePt t="33960" x="3346450" y="4121150"/>
          <p14:tracePt t="33979" x="3384550" y="4108450"/>
          <p14:tracePt t="33994" x="3454400" y="4102100"/>
          <p14:tracePt t="34010" x="3505200" y="4089400"/>
          <p14:tracePt t="34026" x="3625850" y="4076700"/>
          <p14:tracePt t="34042" x="3740150" y="4064000"/>
          <p14:tracePt t="34059" x="3873500" y="4064000"/>
          <p14:tracePt t="34076" x="4000500" y="4064000"/>
          <p14:tracePt t="34095" x="4121150" y="4064000"/>
          <p14:tracePt t="34095" x="4159250" y="4064000"/>
          <p14:tracePt t="34110" x="4203700" y="4064000"/>
          <p14:tracePt t="34127" x="4292600" y="4076700"/>
          <p14:tracePt t="34143" x="4381500" y="4076700"/>
          <p14:tracePt t="34160" x="4483100" y="4076700"/>
          <p14:tracePt t="34161" x="4533900" y="4076700"/>
          <p14:tracePt t="34176" x="4591050" y="4076700"/>
          <p14:tracePt t="34193" x="4775200" y="4076700"/>
          <p14:tracePt t="34209" x="4902200" y="4076700"/>
          <p14:tracePt t="34227" x="5054600" y="4076700"/>
          <p14:tracePt t="34243" x="5213350" y="4076700"/>
          <p14:tracePt t="34259" x="5334000" y="4076700"/>
          <p14:tracePt t="34276" x="5435600" y="4076700"/>
          <p14:tracePt t="34293" x="5562600" y="4076700"/>
          <p14:tracePt t="34315" x="5664200" y="4076700"/>
          <p14:tracePt t="34318" x="5708650" y="4076700"/>
          <p14:tracePt t="34327" x="5746750" y="4076700"/>
          <p14:tracePt t="34344" x="5829300" y="4089400"/>
          <p14:tracePt t="34346" x="5854700" y="4095750"/>
          <p14:tracePt t="34360" x="5867400" y="4095750"/>
          <p14:tracePt t="34378" x="5905500" y="4108450"/>
          <p14:tracePt t="34396" x="5930900" y="4108450"/>
          <p14:tracePt t="34401" x="5937250" y="4114800"/>
          <p14:tracePt t="34410" x="5956300" y="4114800"/>
          <p14:tracePt t="34426" x="5975350" y="4127500"/>
          <p14:tracePt t="34443" x="6000750" y="4133850"/>
          <p14:tracePt t="34460" x="6019800" y="4140200"/>
          <p14:tracePt t="34538" x="6019800" y="4146550"/>
          <p14:tracePt t="34545" x="6013450" y="4152900"/>
          <p14:tracePt t="34554" x="5994400" y="4178300"/>
          <p14:tracePt t="34562" x="5962650" y="4191000"/>
          <p14:tracePt t="34576" x="5930900" y="4197350"/>
          <p14:tracePt t="34599" x="5759450" y="4267200"/>
          <p14:tracePt t="34604" x="5683250" y="4279900"/>
          <p14:tracePt t="34614" x="5607050" y="4286250"/>
          <p14:tracePt t="34627" x="5448300" y="4311650"/>
          <p14:tracePt t="34643" x="5308600" y="4311650"/>
          <p14:tracePt t="34660" x="5181600" y="4311650"/>
          <p14:tracePt t="34676" x="5041900" y="4311650"/>
          <p14:tracePt t="34693" x="4921250" y="4311650"/>
          <p14:tracePt t="34709" x="4756150" y="4279900"/>
          <p14:tracePt t="34727" x="4603750" y="4260850"/>
          <p14:tracePt t="34729" x="4533900" y="4260850"/>
          <p14:tracePt t="34743" x="4483100" y="4235450"/>
          <p14:tracePt t="34762" x="4362450" y="4222750"/>
          <p14:tracePt t="34776" x="4356100" y="4222750"/>
          <p14:tracePt t="34986" x="0" y="0"/>
        </p14:tracePtLst>
        <p14:tracePtLst>
          <p14:tracePt t="40707" x="3873500" y="3454400"/>
          <p14:tracePt t="40786" x="3867150" y="3454400"/>
          <p14:tracePt t="40803" x="3860800" y="3454400"/>
          <p14:tracePt t="40810" x="3860800" y="3460750"/>
          <p14:tracePt t="40817" x="3854450" y="3460750"/>
          <p14:tracePt t="40832" x="3841750" y="3460750"/>
          <p14:tracePt t="40849" x="3797300" y="3479800"/>
          <p14:tracePt t="40865" x="3746500" y="3486150"/>
          <p14:tracePt t="40882" x="3721100" y="3492500"/>
          <p14:tracePt t="40899" x="3683000" y="3492500"/>
          <p14:tracePt t="40920" x="3657600" y="3498850"/>
          <p14:tracePt t="40925" x="3644900" y="3498850"/>
          <p14:tracePt t="40931" x="3632200" y="3498850"/>
          <p14:tracePt t="40949" x="3600450" y="3498850"/>
          <p14:tracePt t="40965" x="3562350" y="3498850"/>
          <p14:tracePt t="40981" x="3536950" y="3498850"/>
          <p14:tracePt t="41000" x="3505200" y="3498850"/>
          <p14:tracePt t="41015" x="3486150" y="3498850"/>
          <p14:tracePt t="41016" x="3479800" y="3498850"/>
          <p14:tracePt t="41036" x="3441700" y="3498850"/>
          <p14:tracePt t="41048" x="3429000" y="3492500"/>
          <p14:tracePt t="41071" x="3409950" y="3492500"/>
          <p14:tracePt t="41075" x="3403600" y="3479800"/>
          <p14:tracePt t="41162" x="3397250" y="3473450"/>
          <p14:tracePt t="41170" x="3397250" y="3467100"/>
          <p14:tracePt t="41182" x="3397250" y="3454400"/>
          <p14:tracePt t="41198" x="3397250" y="3429000"/>
          <p14:tracePt t="41215" x="3403600" y="3397250"/>
          <p14:tracePt t="41231" x="3416300" y="3371850"/>
          <p14:tracePt t="41248" x="3448050" y="3340100"/>
          <p14:tracePt t="41250" x="3473450" y="3333750"/>
          <p14:tracePt t="41266" x="3511550" y="3308350"/>
          <p14:tracePt t="41283" x="3556000" y="3289300"/>
          <p14:tracePt t="41299" x="3606800" y="3276600"/>
          <p14:tracePt t="41316" x="3670300" y="3270250"/>
          <p14:tracePt t="41333" x="3721100" y="3270250"/>
          <p14:tracePt t="41349" x="3765550" y="3270250"/>
          <p14:tracePt t="41365" x="3784600" y="3270250"/>
          <p14:tracePt t="41383" x="3797300" y="3270250"/>
          <p14:tracePt t="41399" x="3803650" y="3270250"/>
          <p14:tracePt t="41415" x="3822700" y="3270250"/>
          <p14:tracePt t="41432" x="3835400" y="3270250"/>
          <p14:tracePt t="41455" x="3848100" y="3270250"/>
          <p14:tracePt t="41468" x="3848100" y="3276600"/>
          <p14:tracePt t="41506" x="3854450" y="3276600"/>
          <p14:tracePt t="41515" x="3854450" y="3282950"/>
          <p14:tracePt t="41530" x="3854450" y="3295650"/>
          <p14:tracePt t="41537" x="3841750" y="3314700"/>
          <p14:tracePt t="41549" x="3835400" y="3327400"/>
          <p14:tracePt t="41566" x="3816350" y="3346450"/>
          <p14:tracePt t="41582" x="3778250" y="3365500"/>
          <p14:tracePt t="41602" x="3733800" y="3378200"/>
          <p14:tracePt t="41615" x="3721100" y="3378200"/>
          <p14:tracePt t="41632" x="3702050" y="3384550"/>
          <p14:tracePt t="41649" x="3695700" y="3390900"/>
          <p14:tracePt t="41843" x="0" y="0"/>
        </p14:tracePtLst>
        <p14:tracePtLst>
          <p14:tracePt t="43283" x="6013450" y="3962400"/>
          <p14:tracePt t="43409" x="6007100" y="3956050"/>
          <p14:tracePt t="43418" x="5969000" y="3949700"/>
          <p14:tracePt t="43426" x="5943600" y="3943350"/>
          <p14:tracePt t="43434" x="5899150" y="3924300"/>
          <p14:tracePt t="43450" x="5867400" y="3911600"/>
          <p14:tracePt t="43470" x="5848350" y="3911600"/>
          <p14:tracePt t="43474" x="5842000" y="3905250"/>
          <p14:tracePt t="43522" x="5842000" y="3898900"/>
          <p14:tracePt t="43539" x="5854700" y="3879850"/>
          <p14:tracePt t="43545" x="5867400" y="3873500"/>
          <p14:tracePt t="43554" x="5892800" y="3854450"/>
          <p14:tracePt t="43568" x="5930900" y="3841750"/>
          <p14:tracePt t="43583" x="6026150" y="3816350"/>
          <p14:tracePt t="43600" x="6140450" y="3797300"/>
          <p14:tracePt t="43602" x="6184900" y="3790950"/>
          <p14:tracePt t="43617" x="6248400" y="3790950"/>
          <p14:tracePt t="43634" x="6280150" y="3790950"/>
          <p14:tracePt t="43731" x="6273800" y="3790950"/>
          <p14:tracePt t="43738" x="6235700" y="3803650"/>
          <p14:tracePt t="43747" x="6203950" y="3816350"/>
          <p14:tracePt t="43754" x="6165850" y="3829050"/>
          <p14:tracePt t="43767" x="6140450" y="3835400"/>
          <p14:tracePt t="43783" x="6076950" y="3848100"/>
          <p14:tracePt t="43801" x="6032500" y="3848100"/>
          <p14:tracePt t="43802" x="6026150" y="3848100"/>
          <p14:tracePt t="44107" x="0" y="0"/>
        </p14:tracePtLst>
        <p14:tracePtLst>
          <p14:tracePt t="46812" x="6616700" y="4076700"/>
          <p14:tracePt t="46826" x="6616700" y="4064000"/>
          <p14:tracePt t="46835" x="6610350" y="4064000"/>
          <p14:tracePt t="46843" x="6610350" y="4057650"/>
          <p14:tracePt t="46855" x="6591300" y="4044950"/>
          <p14:tracePt t="46872" x="6559550" y="4032250"/>
          <p14:tracePt t="46888" x="6527800" y="4013200"/>
          <p14:tracePt t="46892" x="6508750" y="4013200"/>
          <p14:tracePt t="46903" x="6496050" y="4006850"/>
          <p14:tracePt t="46921" x="6477000" y="4000500"/>
          <p14:tracePt t="46964" x="6457950" y="4000500"/>
          <p14:tracePt t="46971" x="6445250" y="4006850"/>
          <p14:tracePt t="46978" x="6445250" y="4013200"/>
          <p14:tracePt t="46987" x="6432550" y="4025900"/>
          <p14:tracePt t="47004" x="6400800" y="4057650"/>
          <p14:tracePt t="47020" x="6388100" y="4076700"/>
          <p14:tracePt t="47037" x="6362700" y="4095750"/>
          <p14:tracePt t="47054" x="6343650" y="4121150"/>
          <p14:tracePt t="47071" x="6330950" y="4146550"/>
          <p14:tracePt t="47087" x="6324600" y="4165600"/>
          <p14:tracePt t="47104" x="6324600" y="4178300"/>
          <p14:tracePt t="47120" x="6324600" y="4184650"/>
          <p14:tracePt t="47163" x="6324600" y="4191000"/>
          <p14:tracePt t="47186" x="6324600" y="4210050"/>
          <p14:tracePt t="47214" x="6324600" y="4216400"/>
          <p14:tracePt t="47219" x="6330950" y="4222750"/>
          <p14:tracePt t="47227" x="6337300" y="4222750"/>
          <p14:tracePt t="47243" x="6350000" y="4222750"/>
          <p14:tracePt t="47253" x="6362700" y="4229100"/>
          <p14:tracePt t="47270" x="6394450" y="4235450"/>
          <p14:tracePt t="47288" x="6464300" y="4235450"/>
          <p14:tracePt t="47304" x="6521450" y="4235450"/>
          <p14:tracePt t="47321" x="6572250" y="4235450"/>
          <p14:tracePt t="47337" x="6610350" y="4216400"/>
          <p14:tracePt t="47339" x="6616700" y="4216400"/>
          <p14:tracePt t="47354" x="6648450" y="4197350"/>
          <p14:tracePt t="47371" x="6673850" y="4178300"/>
          <p14:tracePt t="47387" x="6680200" y="4171950"/>
          <p14:tracePt t="47404" x="6686550" y="4171950"/>
          <p14:tracePt t="47452" x="6686550" y="4159250"/>
          <p14:tracePt t="47461" x="6686550" y="4152900"/>
          <p14:tracePt t="47473" x="6686550" y="4146550"/>
          <p14:tracePt t="47490" x="6686550" y="4133850"/>
          <p14:tracePt t="47507" x="6686550" y="4127500"/>
          <p14:tracePt t="47520" x="6686550" y="4121150"/>
          <p14:tracePt t="47538" x="6686550" y="4102100"/>
          <p14:tracePt t="47555" x="6623050" y="4070350"/>
          <p14:tracePt t="47575" x="6597650" y="4044950"/>
          <p14:tracePt t="47591" x="6578600" y="4032250"/>
          <p14:tracePt t="47598" x="6565900" y="4025900"/>
          <p14:tracePt t="47610" x="6559550" y="4025900"/>
          <p14:tracePt t="47690" x="6553200" y="4025900"/>
          <p14:tracePt t="47971" x="0" y="0"/>
        </p14:tracePtLst>
        <p14:tracePtLst>
          <p14:tracePt t="49189" x="6153150" y="3346450"/>
          <p14:tracePt t="49307" x="6146800" y="3352800"/>
          <p14:tracePt t="49315" x="6146800" y="3365500"/>
          <p14:tracePt t="49322" x="6134100" y="3403600"/>
          <p14:tracePt t="49338" x="6121400" y="3492500"/>
          <p14:tracePt t="49355" x="6096000" y="3606800"/>
          <p14:tracePt t="49372" x="6083300" y="3702050"/>
          <p14:tracePt t="49389" x="6076950" y="3752850"/>
          <p14:tracePt t="49406" x="6076950" y="3759200"/>
          <p14:tracePt t="49587" x="6076950" y="3752850"/>
          <p14:tracePt t="49596" x="6076950" y="3733800"/>
          <p14:tracePt t="49605" x="6076950" y="3721100"/>
          <p14:tracePt t="49622" x="6076950" y="3670300"/>
          <p14:tracePt t="49638" x="6089650" y="3606800"/>
          <p14:tracePt t="49656" x="6115050" y="3517900"/>
          <p14:tracePt t="49673" x="6140450" y="3435350"/>
          <p14:tracePt t="49674" x="6146800" y="3416300"/>
          <p14:tracePt t="49690" x="6159500" y="3397250"/>
          <p14:tracePt t="49706" x="6172200" y="3365500"/>
          <p14:tracePt t="49707" x="6178550" y="3352800"/>
          <p14:tracePt t="49837" x="6178550" y="3365500"/>
          <p14:tracePt t="49842" x="6178550" y="3390900"/>
          <p14:tracePt t="49856" x="6178550" y="3422650"/>
          <p14:tracePt t="49872" x="6165850" y="3517900"/>
          <p14:tracePt t="49889" x="6140450" y="3613150"/>
          <p14:tracePt t="49911" x="6127750" y="3670300"/>
          <p14:tracePt t="49924" x="6127750" y="3676650"/>
          <p14:tracePt t="50132" x="0" y="0"/>
        </p14:tracePtLst>
        <p14:tracePtLst>
          <p14:tracePt t="53533" x="2971800" y="4737100"/>
          <p14:tracePt t="53756" x="2984500" y="4737100"/>
          <p14:tracePt t="53771" x="3003550" y="4737100"/>
          <p14:tracePt t="53778" x="3016250" y="4743450"/>
          <p14:tracePt t="53792" x="3048000" y="4749800"/>
          <p14:tracePt t="53809" x="3086100" y="4762500"/>
          <p14:tracePt t="53827" x="3143250" y="4775200"/>
          <p14:tracePt t="53827" x="3181350" y="4775200"/>
          <p14:tracePt t="53843" x="3238500" y="4775200"/>
          <p14:tracePt t="53860" x="3340100" y="4775200"/>
          <p14:tracePt t="53876" x="3435350" y="4775200"/>
          <p14:tracePt t="53896" x="3511550" y="4775200"/>
          <p14:tracePt t="53909" x="3594100" y="4762500"/>
          <p14:tracePt t="53927" x="3644900" y="4730750"/>
          <p14:tracePt t="53946" x="3695700" y="4705350"/>
          <p14:tracePt t="53952" x="3708400" y="4692650"/>
          <p14:tracePt t="53956" x="3733800" y="4686300"/>
          <p14:tracePt t="53977" x="3759200" y="4660900"/>
          <p14:tracePt t="53993" x="3778250" y="4648200"/>
          <p14:tracePt t="54010" x="3778250" y="4641850"/>
          <p14:tracePt t="54060" x="3778250" y="4635500"/>
          <p14:tracePt t="54068" x="3778250" y="4616450"/>
          <p14:tracePt t="54076" x="3778250" y="4597400"/>
          <p14:tracePt t="54093" x="3740150" y="4552950"/>
          <p14:tracePt t="54110" x="3702050" y="4527550"/>
          <p14:tracePt t="54126" x="3625850" y="4495800"/>
          <p14:tracePt t="54149" x="3448050" y="4451350"/>
          <p14:tracePt t="54163" x="3371850" y="4451350"/>
          <p14:tracePt t="54166" x="3314700" y="4445000"/>
          <p14:tracePt t="54176" x="3232150" y="4438650"/>
          <p14:tracePt t="54193" x="3041650" y="4438650"/>
          <p14:tracePt t="54213" x="2819400" y="4438650"/>
          <p14:tracePt t="54219" x="2730500" y="4438650"/>
          <p14:tracePt t="54227" x="2654300" y="4438650"/>
          <p14:tracePt t="54243" x="2520950" y="4438650"/>
          <p14:tracePt t="54260" x="2444750" y="4438650"/>
          <p14:tracePt t="54277" x="2400300" y="4438650"/>
          <p14:tracePt t="54292" x="2374900" y="4451350"/>
          <p14:tracePt t="54310" x="2349500" y="4464050"/>
          <p14:tracePt t="54326" x="2343150" y="4470400"/>
          <p14:tracePt t="54343" x="2336800" y="4476750"/>
          <p14:tracePt t="54421" x="2336800" y="4483100"/>
          <p14:tracePt t="54435" x="2336800" y="4495800"/>
          <p14:tracePt t="54444" x="2343150" y="4502150"/>
          <p14:tracePt t="54451" x="2343150" y="4508500"/>
          <p14:tracePt t="54460" x="2362200" y="4521200"/>
          <p14:tracePt t="54476" x="2432050" y="4559300"/>
          <p14:tracePt t="54493" x="2489200" y="4591050"/>
          <p14:tracePt t="54511" x="2571750" y="4603750"/>
          <p14:tracePt t="54526" x="2641600" y="4629150"/>
          <p14:tracePt t="54542" x="2736850" y="4654550"/>
          <p14:tracePt t="54559" x="2851150" y="4667250"/>
          <p14:tracePt t="54577" x="2959100" y="4686300"/>
          <p14:tracePt t="54594" x="3073400" y="4705350"/>
          <p14:tracePt t="54595" x="3143250" y="4718050"/>
          <p14:tracePt t="54611" x="3206750" y="4724400"/>
          <p14:tracePt t="54626" x="3409950" y="4743450"/>
          <p14:tracePt t="54644" x="3562350" y="4775200"/>
          <p14:tracePt t="54660" x="3670300" y="4775200"/>
          <p14:tracePt t="54677" x="3752850" y="4775200"/>
          <p14:tracePt t="54693" x="3803650" y="4775200"/>
          <p14:tracePt t="54710" x="3835400" y="4781550"/>
          <p14:tracePt t="54727" x="3854450" y="4787900"/>
          <p14:tracePt t="54743" x="3873500" y="4787900"/>
          <p14:tracePt t="54759" x="3892550" y="4787900"/>
          <p14:tracePt t="54776" x="3898900" y="4787900"/>
          <p14:tracePt t="54793" x="3911600" y="4787900"/>
          <p14:tracePt t="54810" x="3930650" y="4787900"/>
          <p14:tracePt t="54826" x="3949700" y="4794250"/>
          <p14:tracePt t="54828" x="3962400" y="4794250"/>
          <p14:tracePt t="54877" x="3975100" y="4800600"/>
          <p14:tracePt t="54882" x="3981450" y="4800600"/>
          <p14:tracePt t="54893" x="3987800" y="4813300"/>
          <p14:tracePt t="54910" x="4019550" y="4819650"/>
          <p14:tracePt t="54927" x="4025900" y="4826000"/>
          <p14:tracePt t="54962" x="4032250" y="4832350"/>
          <p14:tracePt t="54974" x="4032250" y="4845050"/>
          <p14:tracePt t="54979" x="4032250" y="4857750"/>
          <p14:tracePt t="54993" x="4038600" y="4870450"/>
          <p14:tracePt t="55009" x="4044950" y="4889500"/>
          <p14:tracePt t="55027" x="4051300" y="4908550"/>
          <p14:tracePt t="55043" x="4051300" y="4927600"/>
          <p14:tracePt t="55059" x="4064000" y="4953000"/>
          <p14:tracePt t="55126" x="4070350" y="4959350"/>
          <p14:tracePt t="55133" x="4083050" y="4972050"/>
          <p14:tracePt t="55144" x="4089400" y="4978400"/>
          <p14:tracePt t="55161" x="4127500" y="4997450"/>
          <p14:tracePt t="55177" x="4165600" y="5010150"/>
          <p14:tracePt t="55193" x="4191000" y="5016500"/>
          <p14:tracePt t="55210" x="4222750" y="5029200"/>
          <p14:tracePt t="55226" x="4305300" y="5060950"/>
          <p14:tracePt t="55243" x="4375150" y="5067300"/>
          <p14:tracePt t="55264" x="4432300" y="5080000"/>
          <p14:tracePt t="55270" x="4470400" y="5086350"/>
          <p14:tracePt t="55276" x="4495800" y="5086350"/>
          <p14:tracePt t="55294" x="4559300" y="5099050"/>
          <p14:tracePt t="55310" x="4635500" y="5099050"/>
          <p14:tracePt t="55327" x="4711700" y="5105400"/>
          <p14:tracePt t="55345" x="4819650" y="5118100"/>
          <p14:tracePt t="55361" x="4902200" y="5118100"/>
          <p14:tracePt t="55377" x="5022850" y="5118100"/>
          <p14:tracePt t="55379" x="5060950" y="5118100"/>
          <p14:tracePt t="55394" x="5124450" y="5118100"/>
          <p14:tracePt t="55411" x="5289550" y="5118100"/>
          <p14:tracePt t="55427" x="5435600" y="5118100"/>
          <p14:tracePt t="55443" x="5568950" y="5118100"/>
          <p14:tracePt t="55462" x="5740400" y="5118100"/>
          <p14:tracePt t="55479" x="5911850" y="5118100"/>
          <p14:tracePt t="55494" x="6108700" y="5118100"/>
          <p14:tracePt t="55511" x="6273800" y="5118100"/>
          <p14:tracePt t="55527" x="6445250" y="5118100"/>
          <p14:tracePt t="55544" x="6629400" y="5137150"/>
          <p14:tracePt t="55560" x="6807200" y="5162550"/>
          <p14:tracePt t="55577" x="6953250" y="5194300"/>
          <p14:tracePt t="55598" x="7143750" y="5226050"/>
          <p14:tracePt t="55604" x="7188200" y="5232400"/>
          <p14:tracePt t="55611" x="7219950" y="5232400"/>
          <p14:tracePt t="55628" x="7251700" y="5232400"/>
          <p14:tracePt t="55644" x="7258050" y="5232400"/>
          <p14:tracePt t="55732" x="7264400" y="5232400"/>
          <p14:tracePt t="55751" x="7270750" y="5232400"/>
          <p14:tracePt t="55756" x="7277100" y="5232400"/>
          <p14:tracePt t="55763" x="7283450" y="5232400"/>
          <p14:tracePt t="55779" x="7296150" y="5232400"/>
          <p14:tracePt t="55794" x="7308850" y="5232400"/>
          <p14:tracePt t="55810" x="7321550" y="5232400"/>
          <p14:tracePt t="55828" x="7334250" y="5232400"/>
          <p14:tracePt t="55845" x="7346950" y="5232400"/>
          <p14:tracePt t="55861" x="7378700" y="5232400"/>
          <p14:tracePt t="55878" x="7410450" y="5232400"/>
          <p14:tracePt t="55896" x="7461250" y="5232400"/>
          <p14:tracePt t="55910" x="7512050" y="5232400"/>
          <p14:tracePt t="55927" x="7556500" y="5232400"/>
          <p14:tracePt t="55944" x="7626350" y="5232400"/>
          <p14:tracePt t="55960" x="7702550" y="5232400"/>
          <p14:tracePt t="55978" x="7772400" y="5232400"/>
          <p14:tracePt t="55979" x="7804150" y="5232400"/>
          <p14:tracePt t="55994" x="7893050" y="5232400"/>
          <p14:tracePt t="56011" x="7950200" y="5232400"/>
          <p14:tracePt t="56029" x="7988300" y="5232400"/>
          <p14:tracePt t="56046" x="8039100" y="5232400"/>
          <p14:tracePt t="56062" x="8089900" y="5232400"/>
          <p14:tracePt t="56078" x="8178800" y="5232400"/>
          <p14:tracePt t="56095" x="8255000" y="5232400"/>
          <p14:tracePt t="56114" x="8343900" y="5232400"/>
          <p14:tracePt t="56127" x="8426450" y="5232400"/>
          <p14:tracePt t="56144" x="8515350" y="5245100"/>
          <p14:tracePt t="56161" x="8597900" y="5251450"/>
          <p14:tracePt t="56177" x="8680450" y="5257800"/>
          <p14:tracePt t="56195" x="8731250" y="5264150"/>
          <p14:tracePt t="56211" x="8763000" y="5264150"/>
          <p14:tracePt t="56227" x="8794750" y="5264150"/>
          <p14:tracePt t="56246" x="8845550" y="5264150"/>
          <p14:tracePt t="56253" x="8870950" y="5264150"/>
          <p14:tracePt t="56260" x="8890000" y="5264150"/>
          <p14:tracePt t="56278" x="8921750" y="5264150"/>
          <p14:tracePt t="56294" x="8959850" y="5264150"/>
          <p14:tracePt t="56312" x="8997950" y="5257800"/>
          <p14:tracePt t="56328" x="9029700" y="5245100"/>
          <p14:tracePt t="56346" x="9055100" y="5245100"/>
          <p14:tracePt t="56364" x="9112250" y="5226050"/>
          <p14:tracePt t="56378" x="9124950" y="5213350"/>
          <p14:tracePt t="56394" x="9163050" y="5200650"/>
          <p14:tracePt t="56411" x="9213850" y="5181600"/>
          <p14:tracePt t="56430" x="9239250" y="5168900"/>
          <p14:tracePt t="56447" x="9258300" y="5156200"/>
          <p14:tracePt t="56451" x="9271000" y="5149850"/>
          <p14:tracePt t="56461" x="9290050" y="5130800"/>
          <p14:tracePt t="56478" x="9302750" y="5124450"/>
          <p14:tracePt t="56494" x="9309100" y="5111750"/>
          <p14:tracePt t="56511" x="9315450" y="5111750"/>
          <p14:tracePt t="56533" x="9321800" y="5099050"/>
          <p14:tracePt t="56551" x="9328150" y="5092700"/>
          <p14:tracePt t="56566" x="9328150" y="5060950"/>
          <p14:tracePt t="56580" x="9334500" y="5035550"/>
          <p14:tracePt t="56596" x="9334500" y="5010150"/>
          <p14:tracePt t="56612" x="9334500" y="4997450"/>
          <p14:tracePt t="56628" x="9334500" y="4978400"/>
          <p14:tracePt t="56677" x="9334500" y="4972050"/>
          <p14:tracePt t="56693" x="9334500" y="4965700"/>
          <p14:tracePt t="56700" x="9309100" y="4965700"/>
          <p14:tracePt t="56711" x="9277350" y="4965700"/>
          <p14:tracePt t="56727" x="9207500" y="4965700"/>
          <p14:tracePt t="56745" x="9137650" y="4965700"/>
          <p14:tracePt t="56747" x="9067800" y="4965700"/>
          <p14:tracePt t="56761" x="9010650" y="4965700"/>
          <p14:tracePt t="56778" x="8839200" y="4959350"/>
          <p14:tracePt t="56781" x="8763000" y="4946650"/>
          <p14:tracePt t="56795" x="8680450" y="4946650"/>
          <p14:tracePt t="56817" x="8286750" y="4946650"/>
          <p14:tracePt t="56823" x="8166100" y="4946650"/>
          <p14:tracePt t="56828" x="8026400" y="4946650"/>
          <p14:tracePt t="56845" x="7747000" y="4946650"/>
          <p14:tracePt t="56861" x="7416800" y="4946650"/>
          <p14:tracePt t="56878" x="6915150" y="4921250"/>
          <p14:tracePt t="56894" x="6534150" y="4921250"/>
          <p14:tracePt t="56911" x="6235700" y="4914900"/>
          <p14:tracePt t="56928" x="5797550" y="4902200"/>
          <p14:tracePt t="56945" x="5410200" y="4870450"/>
          <p14:tracePt t="56962" x="5010150" y="4857750"/>
          <p14:tracePt t="56978" x="4610100" y="4857750"/>
          <p14:tracePt t="56979" x="4438650" y="4857750"/>
          <p14:tracePt t="56995" x="4159250" y="4857750"/>
          <p14:tracePt t="57011" x="3854450" y="4832350"/>
          <p14:tracePt t="57028" x="3536950" y="4826000"/>
          <p14:tracePt t="57045" x="3244850" y="4826000"/>
          <p14:tracePt t="57062" x="3009900" y="4813300"/>
          <p14:tracePt t="57079" x="2838450" y="4800600"/>
          <p14:tracePt t="57094" x="2667000" y="4787900"/>
          <p14:tracePt t="57112" x="2476500" y="4787900"/>
          <p14:tracePt t="57128" x="2336800" y="4787900"/>
          <p14:tracePt t="57145" x="2209800" y="4781550"/>
          <p14:tracePt t="57161" x="2082800" y="4775200"/>
          <p14:tracePt t="57178" x="1968500" y="4762500"/>
          <p14:tracePt t="57195" x="1866900" y="4762500"/>
          <p14:tracePt t="57212" x="1828800" y="4762500"/>
          <p14:tracePt t="57228" x="1809750" y="4762500"/>
          <p14:tracePt t="57276" x="1803400" y="4762500"/>
          <p14:tracePt t="57285" x="1790700" y="4762500"/>
          <p14:tracePt t="57301" x="1784350" y="4762500"/>
          <p14:tracePt t="57312" x="1784350" y="4768850"/>
          <p14:tracePt t="57329" x="1771650" y="4787900"/>
          <p14:tracePt t="57345" x="1765300" y="4806950"/>
          <p14:tracePt t="57362" x="1765300" y="4826000"/>
          <p14:tracePt t="57378" x="1765300" y="4864100"/>
          <p14:tracePt t="57395" x="1841500" y="4927600"/>
          <p14:tracePt t="57412" x="1949450" y="4972050"/>
          <p14:tracePt t="57428" x="2089150" y="5029200"/>
          <p14:tracePt t="57445" x="2305050" y="5073650"/>
          <p14:tracePt t="57461" x="2571750" y="5118100"/>
          <p14:tracePt t="57479" x="2908300" y="5200650"/>
          <p14:tracePt t="57495" x="3257550" y="5251450"/>
          <p14:tracePt t="57512" x="3536950" y="5257800"/>
          <p14:tracePt t="57528" x="3879850" y="5270500"/>
          <p14:tracePt t="57546" x="4171950" y="5270500"/>
          <p14:tracePt t="57548" x="4279900" y="5270500"/>
          <p14:tracePt t="57565" x="4540250" y="5270500"/>
          <p14:tracePt t="57579" x="4705350" y="5270500"/>
          <p14:tracePt t="57596" x="4876800" y="5270500"/>
          <p14:tracePt t="57612" x="5003800" y="5264150"/>
          <p14:tracePt t="57628" x="5118100" y="5257800"/>
          <p14:tracePt t="57647" x="5200650" y="5251450"/>
          <p14:tracePt t="57662" x="5302250" y="5251450"/>
          <p14:tracePt t="57679" x="5429250" y="5251450"/>
          <p14:tracePt t="57698" x="5562600" y="5251450"/>
          <p14:tracePt t="57703" x="5638800" y="5251450"/>
          <p14:tracePt t="57708" x="5734050" y="5232400"/>
          <p14:tracePt t="57718" x="5829300" y="5226050"/>
          <p14:tracePt t="57729" x="5918200" y="5219700"/>
          <p14:tracePt t="57745" x="6172200" y="5187950"/>
          <p14:tracePt t="57766" x="6515100" y="5181600"/>
          <p14:tracePt t="57772" x="6623050" y="5181600"/>
          <p14:tracePt t="57782" x="6711950" y="5181600"/>
          <p14:tracePt t="57796" x="6965950" y="5181600"/>
          <p14:tracePt t="57813" x="7289800" y="5181600"/>
          <p14:tracePt t="57829" x="7537450" y="5181600"/>
          <p14:tracePt t="57847" x="7721600" y="5181600"/>
          <p14:tracePt t="57863" x="7905750" y="5175250"/>
          <p14:tracePt t="57879" x="8064500" y="5156200"/>
          <p14:tracePt t="57895" x="8191500" y="5149850"/>
          <p14:tracePt t="57913" x="8312150" y="5143500"/>
          <p14:tracePt t="57928" x="8394700" y="5130800"/>
          <p14:tracePt t="57946" x="8489950" y="5118100"/>
          <p14:tracePt t="57964" x="8616950" y="5092700"/>
          <p14:tracePt t="57973" x="8655050" y="5086350"/>
          <p14:tracePt t="57979" x="8693150" y="5067300"/>
          <p14:tracePt t="57996" x="8763000" y="5048250"/>
          <p14:tracePt t="58012" x="8832850" y="5022850"/>
          <p14:tracePt t="58029" x="8902700" y="4997450"/>
          <p14:tracePt t="58047" x="8940800" y="4984750"/>
          <p14:tracePt t="58063" x="8978900" y="4972050"/>
          <p14:tracePt t="58079" x="8997950" y="4959350"/>
          <p14:tracePt t="58691" x="9036050" y="4959350"/>
          <p14:tracePt t="58703" x="9112250" y="4959350"/>
          <p14:tracePt t="58707" x="9175750" y="4978400"/>
          <p14:tracePt t="58716" x="9258300" y="4991100"/>
          <p14:tracePt t="58732" x="9429750" y="5022850"/>
          <p14:tracePt t="58748" x="9550400" y="5060950"/>
          <p14:tracePt t="58763" x="9652000" y="5080000"/>
          <p14:tracePt t="58780" x="9728200" y="5105400"/>
          <p14:tracePt t="58797" x="9759950" y="5111750"/>
          <p14:tracePt t="58818" x="9779000" y="5118100"/>
          <p14:tracePt t="58940" x="9779000" y="5124450"/>
          <p14:tracePt t="58955" x="9785350" y="5130800"/>
          <p14:tracePt t="58964" x="9785350" y="5143500"/>
          <p14:tracePt t="58971" x="9785350" y="5149850"/>
          <p14:tracePt t="59204" x="9785350" y="5156200"/>
          <p14:tracePt t="59347" x="9779000" y="5156200"/>
          <p14:tracePt t="59356" x="9772650" y="5156200"/>
          <p14:tracePt t="59364" x="9766300" y="5156200"/>
          <p14:tracePt t="59380" x="9759950" y="5156200"/>
          <p14:tracePt t="59396" x="9753600" y="5156200"/>
          <p14:tracePt t="59414" x="9747250" y="5143500"/>
          <p14:tracePt t="59430" x="9740900" y="5143500"/>
          <p14:tracePt t="59484" x="9728200" y="5143500"/>
          <p14:tracePt t="59500" x="9721850" y="5130800"/>
          <p14:tracePt t="59507" x="9715500" y="5130800"/>
          <p14:tracePt t="59516" x="9709150" y="5130800"/>
          <p14:tracePt t="59531" x="9696450" y="5118100"/>
          <p14:tracePt t="59547" x="9690100" y="5111750"/>
          <p14:tracePt t="59564" x="9677400" y="5099050"/>
          <p14:tracePt t="59740" x="9671050" y="5092700"/>
          <p14:tracePt t="59756" x="9664700" y="5086350"/>
          <p14:tracePt t="59788" x="9658350" y="5080000"/>
          <p14:tracePt t="59811" x="9652000" y="5073650"/>
          <p14:tracePt t="59820" x="9652000" y="5067300"/>
          <p14:tracePt t="59836" x="9645650" y="5054600"/>
          <p14:tracePt t="59848" x="9639300" y="5048250"/>
          <p14:tracePt t="59863" x="9639300" y="5035550"/>
          <p14:tracePt t="59881" x="9639300" y="5022850"/>
          <p14:tracePt t="59883" x="9639300" y="5016500"/>
          <p14:tracePt t="59897" x="9639300" y="5010150"/>
          <p14:tracePt t="59915" x="9639300" y="5003800"/>
          <p14:tracePt t="59916" x="9639300" y="4997450"/>
          <p14:tracePt t="59931" x="9639300" y="4984750"/>
          <p14:tracePt t="59948" x="9639300" y="4953000"/>
          <p14:tracePt t="59964" x="9639300" y="4940300"/>
          <p14:tracePt t="59980" x="9639300" y="4927600"/>
          <p14:tracePt t="59997" x="9639300" y="4914900"/>
          <p14:tracePt t="60015" x="9645650" y="4889500"/>
          <p14:tracePt t="60031" x="9652000" y="4889500"/>
          <p14:tracePt t="60050" x="9658350" y="4883150"/>
          <p14:tracePt t="60067" x="9664700" y="4876800"/>
          <p14:tracePt t="60085" x="9664700" y="4870450"/>
          <p14:tracePt t="60097" x="9671050" y="4864100"/>
          <p14:tracePt t="60180" x="9677400" y="4857750"/>
          <p14:tracePt t="60188" x="9683750" y="4857750"/>
          <p14:tracePt t="60203" x="9683750" y="4851400"/>
          <p14:tracePt t="60216" x="9690100" y="4851400"/>
          <p14:tracePt t="60230" x="9702800" y="4845050"/>
          <p14:tracePt t="60248" x="9709150" y="4845050"/>
          <p14:tracePt t="60269" x="9721850" y="4832350"/>
          <p14:tracePt t="60272" x="9734550" y="4832350"/>
          <p14:tracePt t="60283" x="9747250" y="4832350"/>
          <p14:tracePt t="60375" x="9753600" y="4832350"/>
          <p14:tracePt t="60389" x="9759950" y="4832350"/>
          <p14:tracePt t="60407" x="9759950" y="4838700"/>
          <p14:tracePt t="60419" x="9759950" y="4845050"/>
          <p14:tracePt t="60437" x="9759950" y="4857750"/>
          <p14:tracePt t="60451" x="9759950" y="4864100"/>
          <p14:tracePt t="60472" x="9759950" y="4870450"/>
          <p14:tracePt t="60479" x="9759950" y="4883150"/>
          <p14:tracePt t="60494" x="9759950" y="4902200"/>
          <p14:tracePt t="60501" x="9759950" y="4908550"/>
          <p14:tracePt t="60515" x="9753600" y="4908550"/>
          <p14:tracePt t="60531" x="9740900" y="4933950"/>
          <p14:tracePt t="60533" x="9728200" y="4946650"/>
          <p14:tracePt t="60551" x="9715500" y="4972050"/>
          <p14:tracePt t="60568" x="9709150" y="4984750"/>
          <p14:tracePt t="60574" x="9702800" y="4991100"/>
          <p14:tracePt t="60589" x="9696450" y="4997450"/>
          <p14:tracePt t="60621" x="9696450" y="5003800"/>
          <p14:tracePt t="60644" x="9690100" y="5010150"/>
          <p14:tracePt t="60677" x="9677400" y="5016500"/>
          <p14:tracePt t="60692" x="9677400" y="5022850"/>
          <p14:tracePt t="60708" x="9671050" y="5029200"/>
          <p14:tracePt t="60724" x="9671050" y="5035550"/>
          <p14:tracePt t="60748" x="9664700" y="5035550"/>
          <p14:tracePt t="60877" x="9658350" y="5041900"/>
          <p14:tracePt t="60883" x="9658350" y="5048250"/>
          <p14:tracePt t="60899" x="9658350" y="5054600"/>
          <p14:tracePt t="60929" x="9658350" y="5060950"/>
          <p14:tracePt t="60943" x="9658350" y="5073650"/>
          <p14:tracePt t="60950" x="9658350" y="5080000"/>
          <p14:tracePt t="60965" x="9658350" y="5086350"/>
          <p14:tracePt t="60982" x="9664700" y="5111750"/>
          <p14:tracePt t="60997" x="9677400" y="5118100"/>
          <p14:tracePt t="61015" x="9683750" y="5124450"/>
          <p14:tracePt t="61032" x="9690100" y="5130800"/>
          <p14:tracePt t="61092" x="9702800" y="5130800"/>
          <p14:tracePt t="61099" x="9709150" y="5130800"/>
          <p14:tracePt t="61109" x="9715500" y="5130800"/>
          <p14:tracePt t="61117" x="9734550" y="5130800"/>
          <p14:tracePt t="61132" x="9747250" y="5130800"/>
          <p14:tracePt t="61148" x="9759950" y="5130800"/>
          <p14:tracePt t="61317" x="9766300" y="5130800"/>
          <p14:tracePt t="61323" x="9772650" y="5130800"/>
          <p14:tracePt t="61332" x="9772650" y="5124450"/>
          <p14:tracePt t="61348" x="9779000" y="5092700"/>
          <p14:tracePt t="61365" x="9791700" y="5073650"/>
          <p14:tracePt t="61381" x="9804400" y="5041900"/>
          <p14:tracePt t="61398" x="9829800" y="5010150"/>
          <p14:tracePt t="61415" x="9842500" y="4984750"/>
          <p14:tracePt t="61432" x="9861550" y="4959350"/>
          <p14:tracePt t="61448" x="9880600" y="4940300"/>
          <p14:tracePt t="61465" x="9899650" y="4921250"/>
          <p14:tracePt t="61467" x="9906000" y="4914900"/>
          <p14:tracePt t="61485" x="9918700" y="4908550"/>
          <p14:tracePt t="61499" x="9925050" y="4908550"/>
          <p14:tracePt t="61572" x="9937750" y="4908550"/>
          <p14:tracePt t="61587" x="9944100" y="4908550"/>
          <p14:tracePt t="61628" x="9950450" y="4908550"/>
          <p14:tracePt t="61636" x="9950450" y="4914900"/>
          <p14:tracePt t="61644" x="9956800" y="4914900"/>
          <p14:tracePt t="61652" x="9963150" y="4921250"/>
          <p14:tracePt t="61666" x="9963150" y="4927600"/>
          <p14:tracePt t="61682" x="9969500" y="4933950"/>
          <p14:tracePt t="61708" x="9969500" y="4940300"/>
          <p14:tracePt t="61716" x="9969500" y="4959350"/>
          <p14:tracePt t="61732" x="9937750" y="5003800"/>
          <p14:tracePt t="61749" x="9899650" y="5054600"/>
          <p14:tracePt t="61766" x="9855200" y="5092700"/>
          <p14:tracePt t="61783" x="9817100" y="5118100"/>
          <p14:tracePt t="61799" x="9810750" y="5124450"/>
          <p14:tracePt t="61815" x="9804400" y="5124450"/>
          <p14:tracePt t="62012" x="9817100" y="5124450"/>
          <p14:tracePt t="62020" x="9842500" y="5124450"/>
          <p14:tracePt t="62028" x="9861550" y="5124450"/>
          <p14:tracePt t="62036" x="9880600" y="5124450"/>
          <p14:tracePt t="62049" x="9893300" y="5124450"/>
          <p14:tracePt t="62065" x="9931400" y="5124450"/>
          <p14:tracePt t="62082" x="9956800" y="5124450"/>
          <p14:tracePt t="62104" x="10033000" y="5137150"/>
          <p14:tracePt t="62109" x="10058400" y="5137150"/>
          <p14:tracePt t="62116" x="10077450" y="5137150"/>
          <p14:tracePt t="62133" x="10115550" y="5137150"/>
          <p14:tracePt t="62149" x="10160000" y="5137150"/>
          <p14:tracePt t="62166" x="10185400" y="5137150"/>
          <p14:tracePt t="62182" x="10217150" y="5137150"/>
          <p14:tracePt t="62207" x="10267950" y="5137150"/>
          <p14:tracePt t="62220" x="10287000" y="5137150"/>
          <p14:tracePt t="62233" x="10299700" y="5137150"/>
          <p14:tracePt t="62272" x="10306050" y="5137150"/>
          <p14:tracePt t="62281" x="10318750" y="5130800"/>
          <p14:tracePt t="62292" x="10325100" y="5118100"/>
          <p14:tracePt t="62313" x="10337800" y="5111750"/>
          <p14:tracePt t="62328" x="10344150" y="5105400"/>
          <p14:tracePt t="62341" x="10350500" y="5099050"/>
          <p14:tracePt t="62350" x="10356850" y="5092700"/>
          <p14:tracePt t="62366" x="10356850" y="5086350"/>
          <p14:tracePt t="62382" x="10369550" y="5067300"/>
          <p14:tracePt t="62401" x="10382250" y="5054600"/>
          <p14:tracePt t="62416" x="10382250" y="5048250"/>
          <p14:tracePt t="62433" x="10388600" y="5035550"/>
          <p14:tracePt t="62453" x="10388600" y="5016500"/>
          <p14:tracePt t="62466" x="10388600" y="5010150"/>
          <p14:tracePt t="62484" x="10388600" y="4984750"/>
          <p14:tracePt t="62500" x="10388600" y="4978400"/>
          <p14:tracePt t="62516" x="10388600" y="4972050"/>
          <p14:tracePt t="62574" x="10388600" y="4959350"/>
          <p14:tracePt t="62691" x="10388600" y="4953000"/>
          <p14:tracePt t="62699" x="10369550" y="4953000"/>
          <p14:tracePt t="62708" x="10350500" y="4946650"/>
          <p14:tracePt t="62716" x="10337800" y="4946650"/>
          <p14:tracePt t="62733" x="10293350" y="4940300"/>
          <p14:tracePt t="62750" x="10248900" y="4933950"/>
          <p14:tracePt t="62766" x="10223500" y="4927600"/>
          <p14:tracePt t="62782" x="10191750" y="4927600"/>
          <p14:tracePt t="62800" x="10185400" y="4927600"/>
          <p14:tracePt t="62816" x="10172700" y="4927600"/>
          <p14:tracePt t="62833" x="10166350" y="4927600"/>
          <p14:tracePt t="62849" x="10153650" y="4927600"/>
          <p14:tracePt t="62870" x="10140950" y="4927600"/>
          <p14:tracePt t="62884" x="10128250" y="4927600"/>
          <p14:tracePt t="62899" x="10121900" y="4927600"/>
          <p14:tracePt t="62918" x="10115550" y="4927600"/>
          <p14:tracePt t="62933" x="10102850" y="4940300"/>
          <p14:tracePt t="62950" x="10096500" y="4946650"/>
          <p14:tracePt t="62966" x="10096500" y="4953000"/>
          <p14:tracePt t="62983" x="10096500" y="4959350"/>
          <p14:tracePt t="63000" x="10090150" y="4965700"/>
          <p14:tracePt t="63018" x="10090150" y="4972050"/>
          <p14:tracePt t="63035" x="10083800" y="4972050"/>
          <p14:tracePt t="63050" x="10083800" y="4978400"/>
          <p14:tracePt t="63067" x="10083800" y="4984750"/>
          <p14:tracePt t="63083" x="10083800" y="4991100"/>
          <p14:tracePt t="63113" x="10083800" y="5003800"/>
          <p14:tracePt t="63119" x="10083800" y="5010150"/>
          <p14:tracePt t="63135" x="10083800" y="5022850"/>
          <p14:tracePt t="63151" x="10083800" y="5029200"/>
          <p14:tracePt t="63228" x="10083800" y="5035550"/>
          <p14:tracePt t="63270" x="10090150" y="5041900"/>
          <p14:tracePt t="63284" x="10096500" y="5041900"/>
          <p14:tracePt t="63292" x="10096500" y="5048250"/>
          <p14:tracePt t="63300" x="10102850" y="5048250"/>
          <p14:tracePt t="63320" x="10109200" y="5048250"/>
          <p14:tracePt t="63335" x="10115550" y="5048250"/>
          <p14:tracePt t="63350" x="10128250" y="5048250"/>
          <p14:tracePt t="63366" x="10134600" y="5048250"/>
          <p14:tracePt t="63383" x="10166350" y="5048250"/>
          <p14:tracePt t="63400" x="10179050" y="5048250"/>
          <p14:tracePt t="63416" x="10198100" y="5048250"/>
          <p14:tracePt t="63437" x="10204450" y="5048250"/>
          <p14:tracePt t="63441" x="10217150" y="5048250"/>
          <p14:tracePt t="63453" x="10229850" y="5041900"/>
          <p14:tracePt t="63468" x="10248900" y="5029200"/>
          <p14:tracePt t="63484" x="10255250" y="5022850"/>
          <p14:tracePt t="63500" x="10267950" y="5016500"/>
          <p14:tracePt t="63516" x="10274300" y="5010150"/>
          <p14:tracePt t="63535" x="10280650" y="5010150"/>
          <p14:tracePt t="63552" x="10287000" y="5003800"/>
          <p14:tracePt t="63567" x="10287000" y="4997450"/>
          <p14:tracePt t="63583" x="10287000" y="4984750"/>
          <p14:tracePt t="63743" x="10287000" y="4972050"/>
          <p14:tracePt t="63871" x="10287000" y="4959350"/>
          <p14:tracePt t="63949" x="10280650" y="4959350"/>
          <p14:tracePt t="63956" x="10274300" y="4959350"/>
          <p14:tracePt t="63984" x="10267950" y="4959350"/>
          <p14:tracePt t="64004" x="10255250" y="4959350"/>
          <p14:tracePt t="64012" x="10242550" y="4959350"/>
          <p14:tracePt t="64019" x="10236200" y="4972050"/>
          <p14:tracePt t="64034" x="10229850" y="4972050"/>
          <p14:tracePt t="64050" x="10223500" y="4984750"/>
          <p14:tracePt t="64069" x="10217150" y="4997450"/>
          <p14:tracePt t="64086" x="10217150" y="5010150"/>
          <p14:tracePt t="64105" x="10217150" y="5016500"/>
          <p14:tracePt t="64110" x="10217150" y="5022850"/>
          <p14:tracePt t="64117" x="10217150" y="5029200"/>
          <p14:tracePt t="64134" x="10217150" y="5041900"/>
          <p14:tracePt t="64284" x="10223500" y="5041900"/>
          <p14:tracePt t="64291" x="10229850" y="5041900"/>
          <p14:tracePt t="64324" x="10236200" y="5041900"/>
          <p14:tracePt t="64332" x="10242550" y="5041900"/>
          <p14:tracePt t="64352" x="10242550" y="5035550"/>
          <p14:tracePt t="64365" x="10242550" y="5029200"/>
          <p14:tracePt t="64371" x="10248900" y="5022850"/>
          <p14:tracePt t="64384" x="10248900" y="5016500"/>
          <p14:tracePt t="64401" x="10255250" y="5003800"/>
          <p14:tracePt t="64423" x="10255250" y="4991100"/>
          <p14:tracePt t="64438" x="10255250" y="4984750"/>
          <p14:tracePt t="64454" x="10255250" y="4965700"/>
          <p14:tracePt t="64468" x="10255250" y="4959350"/>
          <p14:tracePt t="64493" x="10255250" y="4953000"/>
          <p14:tracePt t="64942" x="0" y="0"/>
        </p14:tracePtLst>
        <p14:tracePtLst>
          <p14:tracePt t="65894" x="3067050" y="5562600"/>
          <p14:tracePt t="65948" x="3060700" y="5562600"/>
          <p14:tracePt t="66013" x="3060700" y="5549900"/>
          <p14:tracePt t="66024" x="3060700" y="5530850"/>
          <p14:tracePt t="66027" x="3060700" y="5518150"/>
          <p14:tracePt t="66037" x="3060700" y="5505450"/>
          <p14:tracePt t="66052" x="3060700" y="5461000"/>
          <p14:tracePt t="66070" x="3098800" y="5378450"/>
          <p14:tracePt t="66086" x="3136900" y="5327650"/>
          <p14:tracePt t="66106" x="3194050" y="5264150"/>
          <p14:tracePt t="66109" x="3213100" y="5251450"/>
          <p14:tracePt t="66121" x="3244850" y="5245100"/>
          <p14:tracePt t="66137" x="3276600" y="5232400"/>
          <p14:tracePt t="66153" x="3340100" y="5219700"/>
          <p14:tracePt t="66169" x="3390900" y="5219700"/>
          <p14:tracePt t="66189" x="3416300" y="5219700"/>
          <p14:tracePt t="66203" x="3429000" y="5219700"/>
          <p14:tracePt t="66258" x="3429000" y="5302250"/>
          <p14:tracePt t="66265" x="3422650" y="5334000"/>
          <p14:tracePt t="66275" x="3416300" y="5346700"/>
          <p14:tracePt t="66285" x="3416300" y="5353050"/>
          <p14:tracePt t="66302" x="3403600" y="5372100"/>
          <p14:tracePt t="66362" x="3397250" y="5384800"/>
          <p14:tracePt t="66372" x="3397250" y="5403850"/>
          <p14:tracePt t="66380" x="3397250" y="5416550"/>
          <p14:tracePt t="66393" x="3397250" y="5422900"/>
          <p14:tracePt t="66403" x="3397250" y="5448300"/>
          <p14:tracePt t="66419" x="3384550" y="5486400"/>
          <p14:tracePt t="66435" x="3378200" y="5511800"/>
          <p14:tracePt t="66453" x="3371850" y="5530850"/>
          <p14:tracePt t="66470" x="3352800" y="5562600"/>
          <p14:tracePt t="66487" x="3302000" y="5638800"/>
          <p14:tracePt t="66503" x="3232150" y="5715000"/>
          <p14:tracePt t="66505" x="3206750" y="5734050"/>
          <p14:tracePt t="66519" x="3149600" y="5778500"/>
          <p14:tracePt t="66542" x="3092450" y="5829300"/>
          <p14:tracePt t="66555" x="3079750" y="5842000"/>
          <p14:tracePt t="66730" x="3073400" y="5848350"/>
          <p14:tracePt t="66739" x="3073400" y="5854700"/>
          <p14:tracePt t="66764" x="3073400" y="5861050"/>
          <p14:tracePt t="66787" x="3073400" y="5867400"/>
          <p14:tracePt t="66803" x="3086100" y="5873750"/>
          <p14:tracePt t="66811" x="3098800" y="5873750"/>
          <p14:tracePt t="66820" x="3111500" y="5873750"/>
          <p14:tracePt t="66836" x="3143250" y="5880100"/>
          <p14:tracePt t="66852" x="3251200" y="5905500"/>
          <p14:tracePt t="66869" x="3359150" y="5918200"/>
          <p14:tracePt t="66886" x="3454400" y="5943600"/>
          <p14:tracePt t="66903" x="3549650" y="5956300"/>
          <p14:tracePt t="66924" x="3651250" y="5975350"/>
          <p14:tracePt t="66937" x="3740150" y="5988050"/>
          <p14:tracePt t="66953" x="3854450" y="6007100"/>
          <p14:tracePt t="66970" x="3924300" y="6013450"/>
          <p14:tracePt t="66972" x="3968750" y="6013450"/>
          <p14:tracePt t="66986" x="4064000" y="6019800"/>
          <p14:tracePt t="67003" x="4191000" y="6032500"/>
          <p14:tracePt t="67024" x="4343400" y="6057900"/>
          <p14:tracePt t="67028" x="4445000" y="6057900"/>
          <p14:tracePt t="67040" x="4527550" y="6057900"/>
          <p14:tracePt t="67055" x="4730750" y="6076950"/>
          <p14:tracePt t="67070" x="4946650" y="6089650"/>
          <p14:tracePt t="67087" x="5219700" y="6115050"/>
          <p14:tracePt t="67103" x="5429250" y="6140450"/>
          <p14:tracePt t="67120" x="5613400" y="6153150"/>
          <p14:tracePt t="67136" x="5772150" y="6172200"/>
          <p14:tracePt t="67153" x="5943600" y="6197600"/>
          <p14:tracePt t="67169" x="6070600" y="6197600"/>
          <p14:tracePt t="67170" x="6140450" y="6197600"/>
          <p14:tracePt t="67194" x="6273800" y="6197600"/>
          <p14:tracePt t="67204" x="6426200" y="6210300"/>
          <p14:tracePt t="67221" x="6565900" y="6223000"/>
          <p14:tracePt t="67237" x="6705600" y="6223000"/>
          <p14:tracePt t="67253" x="6838950" y="6223000"/>
          <p14:tracePt t="67271" x="6978650" y="6223000"/>
          <p14:tracePt t="67287" x="7137400" y="6223000"/>
          <p14:tracePt t="67304" x="7289800" y="6223000"/>
          <p14:tracePt t="67320" x="7416800" y="6223000"/>
          <p14:tracePt t="67337" x="7524750" y="6223000"/>
          <p14:tracePt t="67338" x="7594600" y="6223000"/>
          <p14:tracePt t="67356" x="7785100" y="6223000"/>
          <p14:tracePt t="67373" x="7912100" y="6223000"/>
          <p14:tracePt t="67386" x="7969250" y="6223000"/>
          <p14:tracePt t="67404" x="8172450" y="6223000"/>
          <p14:tracePt t="67420" x="8293100" y="6223000"/>
          <p14:tracePt t="67437" x="8426450" y="6223000"/>
          <p14:tracePt t="67460" x="8604250" y="6223000"/>
          <p14:tracePt t="67471" x="8724900" y="6210300"/>
          <p14:tracePt t="67488" x="8813800" y="6184900"/>
          <p14:tracePt t="67504" x="8890000" y="6165850"/>
          <p14:tracePt t="67529" x="8934450" y="6134100"/>
          <p14:tracePt t="67536" x="8947150" y="6134100"/>
          <p14:tracePt t="67558" x="8985250" y="6096000"/>
          <p14:tracePt t="67573" x="8991600" y="6089650"/>
          <p14:tracePt t="67587" x="9004300" y="6083300"/>
          <p14:tracePt t="67604" x="9023350" y="6057900"/>
          <p14:tracePt t="67622" x="9036050" y="6026150"/>
          <p14:tracePt t="67641" x="9042400" y="6000750"/>
          <p14:tracePt t="67653" x="9042400" y="5962650"/>
          <p14:tracePt t="67670" x="9042400" y="5918200"/>
          <p14:tracePt t="67687" x="9042400" y="5905500"/>
          <p14:tracePt t="67707" x="9042400" y="5892800"/>
          <p14:tracePt t="67709" x="9036050" y="5880100"/>
          <p14:tracePt t="67721" x="9029700" y="5867400"/>
          <p14:tracePt t="67738" x="8991600" y="5848350"/>
          <p14:tracePt t="67754" x="8921750" y="5835650"/>
          <p14:tracePt t="67771" x="8820150" y="5835650"/>
          <p14:tracePt t="67772" x="8750300" y="5835650"/>
          <p14:tracePt t="67787" x="8693150" y="5835650"/>
          <p14:tracePt t="67804" x="8489950" y="5810250"/>
          <p14:tracePt t="67823" x="8318500" y="5791200"/>
          <p14:tracePt t="67829" x="8242300" y="5784850"/>
          <p14:tracePt t="67838" x="8153400" y="5753100"/>
          <p14:tracePt t="67853" x="7994650" y="5746750"/>
          <p14:tracePt t="67871" x="7804150" y="5746750"/>
          <p14:tracePt t="67892" x="7639050" y="5746750"/>
          <p14:tracePt t="67897" x="7562850" y="5746750"/>
          <p14:tracePt t="67908" x="7448550" y="5746750"/>
          <p14:tracePt t="67922" x="7239000" y="5746750"/>
          <p14:tracePt t="67937" x="7035800" y="5746750"/>
          <p14:tracePt t="67954" x="6819900" y="5772150"/>
          <p14:tracePt t="67971" x="6654800" y="5772150"/>
          <p14:tracePt t="67972" x="6559550" y="5778500"/>
          <p14:tracePt t="67988" x="6381750" y="5791200"/>
          <p14:tracePt t="68005" x="6229350" y="5797550"/>
          <p14:tracePt t="68020" x="6064250" y="5816600"/>
          <p14:tracePt t="68037" x="5854700" y="5835650"/>
          <p14:tracePt t="68056" x="5676900" y="5861050"/>
          <p14:tracePt t="68063" x="5588000" y="5873750"/>
          <p14:tracePt t="68072" x="5467350" y="5886450"/>
          <p14:tracePt t="68089" x="5334000" y="5899150"/>
          <p14:tracePt t="68094" x="5257800" y="5911850"/>
          <p14:tracePt t="68104" x="5219700" y="5911850"/>
          <p14:tracePt t="68120" x="5156200" y="5918200"/>
          <p14:tracePt t="68138" x="5149850" y="5918200"/>
          <p14:tracePt t="68247" x="5156200" y="5918200"/>
          <p14:tracePt t="68259" x="5181600" y="5918200"/>
          <p14:tracePt t="68263" x="5207000" y="5918200"/>
          <p14:tracePt t="68271" x="5238750" y="5918200"/>
          <p14:tracePt t="68288" x="5372100" y="5918200"/>
          <p14:tracePt t="68304" x="5505450" y="5918200"/>
          <p14:tracePt t="68321" x="5689600" y="5918200"/>
          <p14:tracePt t="68337" x="5899150" y="5918200"/>
          <p14:tracePt t="68354" x="6172200" y="5918200"/>
          <p14:tracePt t="68356" x="6311900" y="5918200"/>
          <p14:tracePt t="68371" x="6540500" y="5918200"/>
          <p14:tracePt t="68387" x="6985000" y="5918200"/>
          <p14:tracePt t="68389" x="7181850" y="5924550"/>
          <p14:tracePt t="68404" x="7772400" y="5956300"/>
          <p14:tracePt t="68420" x="8032750" y="5956300"/>
          <p14:tracePt t="68439" x="8350250" y="5969000"/>
          <p14:tracePt t="68455" x="8578850" y="5969000"/>
          <p14:tracePt t="68471" x="8858250" y="5969000"/>
          <p14:tracePt t="68487" x="9086850" y="5969000"/>
          <p14:tracePt t="68505" x="9258300" y="5969000"/>
          <p14:tracePt t="68520" x="9378950" y="5969000"/>
          <p14:tracePt t="68537" x="9423400" y="5969000"/>
          <p14:tracePt t="68557" x="9436100" y="5969000"/>
          <p14:tracePt t="68583" x="9442450" y="5969000"/>
          <p14:tracePt t="68597" x="9455150" y="5969000"/>
          <p14:tracePt t="68605" x="9474200" y="5969000"/>
          <p14:tracePt t="68625" x="9505950" y="5962650"/>
          <p14:tracePt t="68642" x="9563100" y="5943600"/>
          <p14:tracePt t="68645" x="9594850" y="5937250"/>
          <p14:tracePt t="68655" x="9645650" y="5930900"/>
          <p14:tracePt t="68676" x="9734550" y="5924550"/>
          <p14:tracePt t="68679" x="9779000" y="5918200"/>
          <p14:tracePt t="68688" x="9823450" y="5918200"/>
          <p14:tracePt t="68705" x="9893300" y="5905500"/>
          <p14:tracePt t="68726" x="9956800" y="5892800"/>
          <p14:tracePt t="68900" x="9950450" y="5892800"/>
          <p14:tracePt t="68909" x="9931400" y="5892800"/>
          <p14:tracePt t="68916" x="9906000" y="5892800"/>
          <p14:tracePt t="68924" x="9893300" y="5892800"/>
          <p14:tracePt t="68938" x="9855200" y="5892800"/>
          <p14:tracePt t="68955" x="9804400" y="5892800"/>
          <p14:tracePt t="68971" x="9766300" y="5892800"/>
          <p14:tracePt t="68972" x="9747250" y="5892800"/>
          <p14:tracePt t="68988" x="9728200" y="5892800"/>
          <p14:tracePt t="69004" x="9702800" y="5892800"/>
          <p14:tracePt t="69021" x="9683750" y="5892800"/>
          <p14:tracePt t="69038" x="9671050" y="5892800"/>
          <p14:tracePt t="69055" x="9664700" y="5892800"/>
          <p14:tracePt t="69071" x="9658350" y="5892800"/>
          <p14:tracePt t="69229" x="9658350" y="5886450"/>
          <p14:tracePt t="69236" x="9658350" y="5880100"/>
          <p14:tracePt t="69244" x="9658350" y="5867400"/>
          <p14:tracePt t="69262" x="9658350" y="5854700"/>
          <p14:tracePt t="69277" x="9658350" y="5829300"/>
          <p14:tracePt t="69289" x="9658350" y="5822950"/>
          <p14:tracePt t="69292" x="9658350" y="5810250"/>
          <p14:tracePt t="69305" x="9658350" y="5791200"/>
          <p14:tracePt t="69321" x="9671050" y="5746750"/>
          <p14:tracePt t="69338" x="9696450" y="5727700"/>
          <p14:tracePt t="69355" x="9721850" y="5708650"/>
          <p14:tracePt t="69357" x="9728200" y="5702300"/>
          <p14:tracePt t="69372" x="9753600" y="5689600"/>
          <p14:tracePt t="69390" x="9785350" y="5689600"/>
          <p14:tracePt t="69406" x="9791700" y="5683250"/>
          <p14:tracePt t="69485" x="9798050" y="5683250"/>
          <p14:tracePt t="69525" x="9798050" y="5689600"/>
          <p14:tracePt t="69533" x="9798050" y="5695950"/>
          <p14:tracePt t="69541" x="9798050" y="5708650"/>
          <p14:tracePt t="69556" x="9798050" y="5721350"/>
          <p14:tracePt t="69576" x="9798050" y="5746750"/>
          <p14:tracePt t="69582" x="9798050" y="5759450"/>
          <p14:tracePt t="69590" x="9798050" y="5765800"/>
          <p14:tracePt t="69607" x="9791700" y="5784850"/>
          <p14:tracePt t="69621" x="9785350" y="5791200"/>
          <p14:tracePt t="69781" x="9785350" y="5797550"/>
          <p14:tracePt t="69788" x="9791700" y="5810250"/>
          <p14:tracePt t="69797" x="9804400" y="5816600"/>
          <p14:tracePt t="69813" x="9810750" y="5816600"/>
          <p14:tracePt t="69829" x="9817100" y="5822950"/>
          <p14:tracePt t="69863" x="9829800" y="5829300"/>
          <p14:tracePt t="69932" x="9836150" y="5829300"/>
          <p14:tracePt t="69941" x="9848850" y="5842000"/>
          <p14:tracePt t="69948" x="9855200" y="5842000"/>
          <p14:tracePt t="69957" x="9867900" y="5848350"/>
          <p14:tracePt t="69973" x="9912350" y="5861050"/>
          <p14:tracePt t="69989" x="9950450" y="5867400"/>
          <p14:tracePt t="70006" x="9994900" y="5886450"/>
          <p14:tracePt t="70022" x="10007600" y="5886450"/>
          <p14:tracePt t="70040" x="10026650" y="5892800"/>
          <p14:tracePt t="70055" x="10052050" y="5892800"/>
          <p14:tracePt t="70072" x="10077450" y="5892800"/>
          <p14:tracePt t="70089" x="10096500" y="5892800"/>
          <p14:tracePt t="70105" x="10109200" y="5886450"/>
          <p14:tracePt t="70122" x="10128250" y="5867400"/>
          <p14:tracePt t="70140" x="10140950" y="5854700"/>
          <p14:tracePt t="70140" x="10147300" y="5848350"/>
          <p14:tracePt t="70157" x="10153650" y="5842000"/>
          <p14:tracePt t="70173" x="10153650" y="5835650"/>
          <p14:tracePt t="70190" x="10153650" y="5829300"/>
          <p14:tracePt t="70206" x="10153650" y="5822950"/>
          <p14:tracePt t="70223" x="10153650" y="5816600"/>
          <p14:tracePt t="70294" x="10153650" y="5810250"/>
          <p14:tracePt t="70301" x="10147300" y="5810250"/>
          <p14:tracePt t="70317" x="10134600" y="5810250"/>
          <p14:tracePt t="70325" x="10121900" y="5810250"/>
          <p14:tracePt t="70339" x="10102850" y="5822950"/>
          <p14:tracePt t="70355" x="10096500" y="5829300"/>
          <p14:tracePt t="70373" x="10077450" y="5835650"/>
          <p14:tracePt t="70453" x="10077450" y="5842000"/>
          <p14:tracePt t="70509" x="10077450" y="5848350"/>
          <p14:tracePt t="70517" x="10077450" y="5854700"/>
          <p14:tracePt t="70525" x="10077450" y="5861050"/>
          <p14:tracePt t="70539" x="10083800" y="5861050"/>
          <p14:tracePt t="70556" x="10121900" y="5873750"/>
          <p14:tracePt t="70572" x="10147300" y="5873750"/>
          <p14:tracePt t="70597" x="10191750" y="5892800"/>
          <p14:tracePt t="70598" x="10210800" y="5892800"/>
          <p14:tracePt t="70605" x="10229850" y="5892800"/>
          <p14:tracePt t="70626" x="10255250" y="5899150"/>
          <p14:tracePt t="70643" x="10280650" y="5905500"/>
          <p14:tracePt t="70645" x="10293350" y="5905500"/>
          <p14:tracePt t="70657" x="10306050" y="5905500"/>
          <p14:tracePt t="70673" x="10331450" y="5911850"/>
          <p14:tracePt t="70690" x="10356850" y="5911850"/>
          <p14:tracePt t="70707" x="10394950" y="5911850"/>
          <p14:tracePt t="70708" x="10407650" y="5911850"/>
          <p14:tracePt t="70725" x="10420350" y="5911850"/>
          <p14:tracePt t="70739" x="10433050" y="5905500"/>
          <p14:tracePt t="70757" x="10458450" y="5892800"/>
          <p14:tracePt t="70774" x="10464800" y="5886450"/>
          <p14:tracePt t="70829" x="10464800" y="5880100"/>
          <p14:tracePt t="70836" x="10477500" y="5873750"/>
          <p14:tracePt t="70853" x="10483850" y="5867400"/>
          <p14:tracePt t="70877" x="10483850" y="5861050"/>
          <p14:tracePt t="70893" x="10483850" y="5854700"/>
          <p14:tracePt t="70903" x="10483850" y="5848350"/>
          <p14:tracePt t="70917" x="10483850" y="5835650"/>
          <p14:tracePt t="70925" x="10483850" y="5829300"/>
          <p14:tracePt t="70943" x="10483850" y="5822950"/>
          <p14:tracePt t="70961" x="10483850" y="5816600"/>
          <p14:tracePt t="70974" x="10477500" y="5816600"/>
          <p14:tracePt t="70990" x="10471150" y="5816600"/>
          <p14:tracePt t="71022" x="10464800" y="5816600"/>
          <p14:tracePt t="71028" x="10452100" y="5816600"/>
          <p14:tracePt t="71049" x="10439400" y="5816600"/>
          <p14:tracePt t="71063" x="10414000" y="5816600"/>
          <p14:tracePt t="71072" x="10401300" y="5816600"/>
          <p14:tracePt t="71092" x="10350500" y="5835650"/>
          <p14:tracePt t="71101" x="10337800" y="5848350"/>
          <p14:tracePt t="71114" x="10318750" y="5848350"/>
          <p14:tracePt t="71123" x="10306050" y="5861050"/>
          <p14:tracePt t="71141" x="10299700" y="5867400"/>
          <p14:tracePt t="71365" x="10312400" y="5867400"/>
          <p14:tracePt t="71373" x="10325100" y="5867400"/>
          <p14:tracePt t="71382" x="10337800" y="5867400"/>
          <p14:tracePt t="71391" x="10344150" y="5867400"/>
          <p14:tracePt t="71407" x="10369550" y="5867400"/>
          <p14:tracePt t="71423" x="10382250" y="5867400"/>
          <p14:tracePt t="71710" x="0" y="0"/>
        </p14:tracePtLst>
        <p14:tracePtLst>
          <p14:tracePt t="76903" x="5327650" y="3517900"/>
          <p14:tracePt t="77038" x="5308600" y="3517900"/>
          <p14:tracePt t="77045" x="5276850" y="3517900"/>
          <p14:tracePt t="77053" x="5245100" y="3511550"/>
          <p14:tracePt t="77062" x="5207000" y="3498850"/>
          <p14:tracePt t="77078" x="5156200" y="3492500"/>
          <p14:tracePt t="77095" x="5080000" y="3479800"/>
          <p14:tracePt t="77111" x="5029200" y="3473450"/>
          <p14:tracePt t="77128" x="4940300" y="3454400"/>
          <p14:tracePt t="77144" x="4851400" y="3435350"/>
          <p14:tracePt t="77161" x="4775200" y="3422650"/>
          <p14:tracePt t="77178" x="4686300" y="3409950"/>
          <p14:tracePt t="77195" x="4622800" y="3397250"/>
          <p14:tracePt t="77211" x="4578350" y="3378200"/>
          <p14:tracePt t="77228" x="4527550" y="3365500"/>
          <p14:tracePt t="77229" x="4495800" y="3359150"/>
          <p14:tracePt t="77245" x="4470400" y="3346450"/>
          <p14:tracePt t="77261" x="4406900" y="3327400"/>
          <p14:tracePt t="77278" x="4381500" y="3308350"/>
          <p14:tracePt t="77294" x="4368800" y="3302000"/>
          <p14:tracePt t="77350" x="4362450" y="3295650"/>
          <p14:tracePt t="77357" x="4362450" y="3289300"/>
          <p14:tracePt t="77366" x="4362450" y="3276600"/>
          <p14:tracePt t="77378" x="4362450" y="3263900"/>
          <p14:tracePt t="77395" x="4368800" y="3232150"/>
          <p14:tracePt t="77411" x="4381500" y="3219450"/>
          <p14:tracePt t="77429" x="4425950" y="3168650"/>
          <p14:tracePt t="77447" x="4457700" y="3143250"/>
          <p14:tracePt t="77461" x="4502150" y="3124200"/>
          <p14:tracePt t="77479" x="4559300" y="3105150"/>
          <p14:tracePt t="77494" x="4629150" y="3086100"/>
          <p14:tracePt t="77511" x="4718050" y="3073400"/>
          <p14:tracePt t="77535" x="4864100" y="3060700"/>
          <p14:tracePt t="77549" x="4908550" y="3060700"/>
          <p14:tracePt t="77551" x="4965700" y="3060700"/>
          <p14:tracePt t="77563" x="4997450" y="3060700"/>
          <p14:tracePt t="77579" x="5067300" y="3060700"/>
          <p14:tracePt t="77600" x="5130800" y="3060700"/>
          <p14:tracePt t="77605" x="5143500" y="3060700"/>
          <p14:tracePt t="77655" x="5156200" y="3060700"/>
          <p14:tracePt t="77662" x="5162550" y="3060700"/>
          <p14:tracePt t="77670" x="5168900" y="3060700"/>
          <p14:tracePt t="77681" x="5181600" y="3060700"/>
          <p14:tracePt t="77696" x="5213350" y="3060700"/>
          <p14:tracePt t="77712" x="5251450" y="3060700"/>
          <p14:tracePt t="77729" x="5327650" y="3060700"/>
          <p14:tracePt t="77745" x="5378450" y="3060700"/>
          <p14:tracePt t="77761" x="5435600" y="3060700"/>
          <p14:tracePt t="77779" x="5518150" y="3060700"/>
          <p14:tracePt t="77795" x="5568950" y="3067050"/>
          <p14:tracePt t="77797" x="5607050" y="3067050"/>
          <p14:tracePt t="77817" x="5689600" y="3073400"/>
          <p14:tracePt t="77829" x="5727700" y="3073400"/>
          <p14:tracePt t="77846" x="5848350" y="3079750"/>
          <p14:tracePt t="77864" x="5943600" y="3079750"/>
          <p14:tracePt t="77881" x="6032500" y="3079750"/>
          <p14:tracePt t="77897" x="6134100" y="3086100"/>
          <p14:tracePt t="77912" x="6203950" y="3092450"/>
          <p14:tracePt t="77934" x="6337300" y="3117850"/>
          <p14:tracePt t="77946" x="6381750" y="3124200"/>
          <p14:tracePt t="77962" x="6477000" y="3130550"/>
          <p14:tracePt t="77978" x="6559550" y="3149600"/>
          <p14:tracePt t="77995" x="6629400" y="3149600"/>
          <p14:tracePt t="78012" x="6686550" y="3162300"/>
          <p14:tracePt t="78014" x="6705600" y="3162300"/>
          <p14:tracePt t="78033" x="6731000" y="3162300"/>
          <p14:tracePt t="78046" x="6743700" y="3168650"/>
          <p14:tracePt t="78063" x="6750050" y="3168650"/>
          <p14:tracePt t="78101" x="6756400" y="3175000"/>
          <p14:tracePt t="78110" x="6762750" y="3175000"/>
          <p14:tracePt t="78119" x="6775450" y="3175000"/>
          <p14:tracePt t="78128" x="6800850" y="3200400"/>
          <p14:tracePt t="78145" x="6845300" y="3213100"/>
          <p14:tracePt t="78162" x="6877050" y="3225800"/>
          <p14:tracePt t="78184" x="6946900" y="3251200"/>
          <p14:tracePt t="78189" x="6972300" y="3263900"/>
          <p14:tracePt t="78197" x="7004050" y="3270250"/>
          <p14:tracePt t="78212" x="7023100" y="3276600"/>
          <p14:tracePt t="78229" x="7048500" y="3289300"/>
          <p14:tracePt t="78329" x="7054850" y="3289300"/>
          <p14:tracePt t="78345" x="7054850" y="3295650"/>
          <p14:tracePt t="78368" x="7054850" y="3302000"/>
          <p14:tracePt t="78376" x="7054850" y="3314700"/>
          <p14:tracePt t="78438" x="7054850" y="3321050"/>
          <p14:tracePt t="78464" x="7054850" y="3327400"/>
          <p14:tracePt t="78494" x="7054850" y="3333750"/>
          <p14:tracePt t="78511" x="7054850" y="3340100"/>
          <p14:tracePt t="78536" x="7054850" y="3346450"/>
          <p14:tracePt t="78542" x="7042150" y="3352800"/>
          <p14:tracePt t="78550" x="7042150" y="3359150"/>
          <p14:tracePt t="78563" x="7035800" y="3359150"/>
          <p14:tracePt t="78579" x="7010400" y="3384550"/>
          <p14:tracePt t="78597" x="6953250" y="3416300"/>
          <p14:tracePt t="78612" x="6927850" y="3435350"/>
          <p14:tracePt t="78629" x="6883400" y="3467100"/>
          <p14:tracePt t="78645" x="6858000" y="3473450"/>
          <p14:tracePt t="78663" x="6845300" y="3473450"/>
          <p14:tracePt t="78681" x="6826250" y="3492500"/>
          <p14:tracePt t="78695" x="6800850" y="3492500"/>
          <p14:tracePt t="78712" x="6794500" y="3498850"/>
          <p14:tracePt t="78729" x="6775450" y="3505200"/>
          <p14:tracePt t="78746" x="6756400" y="3505200"/>
          <p14:tracePt t="78762" x="6718300" y="3517900"/>
          <p14:tracePt t="78780" x="6667500" y="3524250"/>
          <p14:tracePt t="78782" x="6648450" y="3530600"/>
          <p14:tracePt t="78796" x="6629400" y="3530600"/>
          <p14:tracePt t="78814" x="6584950" y="3549650"/>
          <p14:tracePt t="78830" x="6559550" y="3556000"/>
          <p14:tracePt t="78852" x="6521450" y="3556000"/>
          <p14:tracePt t="78865" x="6496050" y="3556000"/>
          <p14:tracePt t="78880" x="6457950" y="3556000"/>
          <p14:tracePt t="78896" x="6419850" y="3556000"/>
          <p14:tracePt t="78912" x="6362700" y="3556000"/>
          <p14:tracePt t="78929" x="6292850" y="3556000"/>
          <p14:tracePt t="78951" x="6203950" y="3536950"/>
          <p14:tracePt t="78962" x="6172200" y="3524250"/>
          <p14:tracePt t="78990" x="6146800" y="3505200"/>
          <p14:tracePt t="78997" x="6096000" y="3486150"/>
          <p14:tracePt t="79044" x="6083300" y="3479800"/>
          <p14:tracePt t="79053" x="6083300" y="3467100"/>
          <p14:tracePt t="79066" x="6083300" y="3441700"/>
          <p14:tracePt t="79069" x="6102350" y="3422650"/>
          <p14:tracePt t="79080" x="6115050" y="3397250"/>
          <p14:tracePt t="79096" x="6159500" y="3340100"/>
          <p14:tracePt t="79112" x="6216650" y="3295650"/>
          <p14:tracePt t="79129" x="6324600" y="3219450"/>
          <p14:tracePt t="79150" x="6356350" y="3206750"/>
          <p14:tracePt t="79163" x="6515100" y="3168650"/>
          <p14:tracePt t="79180" x="6597650" y="3155950"/>
          <p14:tracePt t="79196" x="6673850" y="3149600"/>
          <p14:tracePt t="79198" x="6724650" y="3149600"/>
          <p14:tracePt t="79213" x="6826250" y="3149600"/>
          <p14:tracePt t="79229" x="6940550" y="3149600"/>
          <p14:tracePt t="79246" x="7042150" y="3168650"/>
          <p14:tracePt t="79263" x="7131050" y="3200400"/>
          <p14:tracePt t="79280" x="7188200" y="3219450"/>
          <p14:tracePt t="79297" x="7213600" y="3225800"/>
          <p14:tracePt t="79342" x="7219950" y="3232150"/>
          <p14:tracePt t="79350" x="7219950" y="3238500"/>
          <p14:tracePt t="79363" x="7219950" y="3251200"/>
          <p14:tracePt t="79380" x="7213600" y="3276600"/>
          <p14:tracePt t="79397" x="7156450" y="3352800"/>
          <p14:tracePt t="79413" x="7105650" y="3390900"/>
          <p14:tracePt t="79430" x="7054850" y="3416300"/>
          <p14:tracePt t="79446" x="7004050" y="3435350"/>
          <p14:tracePt t="79463" x="6953250" y="3441700"/>
          <p14:tracePt t="79479" x="6908800" y="3441700"/>
          <p14:tracePt t="79496" x="6864350" y="3441700"/>
          <p14:tracePt t="79514" x="6832600" y="3448050"/>
          <p14:tracePt t="79750" x="0" y="0"/>
        </p14:tracePtLst>
        <p14:tracePtLst>
          <p14:tracePt t="80056" x="7035800" y="3771900"/>
          <p14:tracePt t="80110" x="7035800" y="3784600"/>
          <p14:tracePt t="80118" x="7035800" y="3790950"/>
          <p14:tracePt t="80126" x="7035800" y="3797300"/>
          <p14:tracePt t="80134" x="7023100" y="3803650"/>
          <p14:tracePt t="80150" x="7010400" y="3816350"/>
          <p14:tracePt t="80166" x="6985000" y="3848100"/>
          <p14:tracePt t="80181" x="6959600" y="3873500"/>
          <p14:tracePt t="80197" x="6908800" y="3898900"/>
          <p14:tracePt t="80213" x="6851650" y="3956050"/>
          <p14:tracePt t="80231" x="6819900" y="3981450"/>
          <p14:tracePt t="80251" x="6781800" y="4000500"/>
          <p14:tracePt t="80264" x="6731000" y="4025900"/>
          <p14:tracePt t="80281" x="6686550" y="4044950"/>
          <p14:tracePt t="80300" x="6629400" y="4057650"/>
          <p14:tracePt t="80306" x="6610350" y="4064000"/>
          <p14:tracePt t="80318" x="6534150" y="4064000"/>
          <p14:tracePt t="80331" x="6508750" y="4064000"/>
          <p14:tracePt t="80347" x="6438900" y="4064000"/>
          <p14:tracePt t="80364" x="6350000" y="4064000"/>
          <p14:tracePt t="80381" x="6210300" y="4051300"/>
          <p14:tracePt t="80397" x="6121400" y="4006850"/>
          <p14:tracePt t="80414" x="6083300" y="3987800"/>
          <p14:tracePt t="80430" x="6070600" y="3981450"/>
          <p14:tracePt t="80448" x="6064250" y="3975100"/>
          <p14:tracePt t="80466" x="6057900" y="3962400"/>
          <p14:tracePt t="80475" x="6057900" y="3956050"/>
          <p14:tracePt t="80478" x="6057900" y="3937000"/>
          <p14:tracePt t="80497" x="6057900" y="3905250"/>
          <p14:tracePt t="80515" x="6057900" y="3879850"/>
          <p14:tracePt t="80531" x="6057900" y="3854450"/>
          <p14:tracePt t="80533" x="6057900" y="3841750"/>
          <p14:tracePt t="80547" x="6057900" y="3835400"/>
          <p14:tracePt t="80565" x="6102350" y="3797300"/>
          <p14:tracePt t="80582" x="6159500" y="3765550"/>
          <p14:tracePt t="80598" x="6229350" y="3740150"/>
          <p14:tracePt t="80613" x="6299200" y="3727450"/>
          <p14:tracePt t="80630" x="6375400" y="3727450"/>
          <p14:tracePt t="80648" x="6470650" y="3727450"/>
          <p14:tracePt t="80666" x="6597650" y="3727450"/>
          <p14:tracePt t="80680" x="6718300" y="3759200"/>
          <p14:tracePt t="80698" x="6826250" y="3790950"/>
          <p14:tracePt t="80714" x="6896100" y="3810000"/>
          <p14:tracePt t="80730" x="6946900" y="3822700"/>
          <p14:tracePt t="80748" x="6997700" y="3848100"/>
          <p14:tracePt t="80764" x="7023100" y="3860800"/>
          <p14:tracePt t="80781" x="7035800" y="3873500"/>
          <p14:tracePt t="80797" x="7042150" y="3873500"/>
          <p14:tracePt t="80862" x="7048500" y="3879850"/>
          <p14:tracePt t="80883" x="7048500" y="3892550"/>
          <p14:tracePt t="80888" x="7048500" y="3898900"/>
          <p14:tracePt t="80900" x="7048500" y="3905250"/>
          <p14:tracePt t="80914" x="7048500" y="3930650"/>
          <p14:tracePt t="80931" x="7048500" y="3943350"/>
          <p14:tracePt t="80947" x="7048500" y="3956050"/>
          <p14:tracePt t="80949" x="7048500" y="3962400"/>
          <p14:tracePt t="80964" x="7048500" y="3968750"/>
          <p14:tracePt t="80985" x="7042150" y="3987800"/>
          <p14:tracePt t="80990" x="7035800" y="3994150"/>
          <p14:tracePt t="81000" x="7029450" y="4000500"/>
          <p14:tracePt t="81016" x="7004050" y="4025900"/>
          <p14:tracePt t="81032" x="6972300" y="4032250"/>
          <p14:tracePt t="81049" x="6940550" y="4044950"/>
          <p14:tracePt t="81066" x="6883400" y="4051300"/>
          <p14:tracePt t="81083" x="6832600" y="4057650"/>
          <p14:tracePt t="81098" x="6762750" y="4057650"/>
          <p14:tracePt t="81114" x="6711950" y="4057650"/>
          <p14:tracePt t="81131" x="6667500" y="4057650"/>
          <p14:tracePt t="81148" x="6584950" y="4051300"/>
          <p14:tracePt t="81150" x="6546850" y="4032250"/>
          <p14:tracePt t="81164" x="6489700" y="4013200"/>
          <p14:tracePt t="81181" x="6388100" y="3956050"/>
          <p14:tracePt t="81198" x="6350000" y="3937000"/>
          <p14:tracePt t="81215" x="6343650" y="3930650"/>
          <p14:tracePt t="81245" x="6343650" y="3924300"/>
          <p14:tracePt t="81253" x="6343650" y="3911600"/>
          <p14:tracePt t="81269" x="6343650" y="3898900"/>
          <p14:tracePt t="81282" x="6343650" y="3886200"/>
          <p14:tracePt t="81297" x="6362700" y="3860800"/>
          <p14:tracePt t="81314" x="6400800" y="3822700"/>
          <p14:tracePt t="81332" x="6451600" y="3784600"/>
          <p14:tracePt t="81347" x="6502400" y="3746500"/>
          <p14:tracePt t="81370" x="6629400" y="3695700"/>
          <p14:tracePt t="81383" x="6711950" y="3670300"/>
          <p14:tracePt t="81398" x="6781800" y="3651250"/>
          <p14:tracePt t="81415" x="6870700" y="3644900"/>
          <p14:tracePt t="81431" x="6934200" y="3625850"/>
          <p14:tracePt t="81448" x="6978650" y="3625850"/>
          <p14:tracePt t="81464" x="7010400" y="3625850"/>
          <p14:tracePt t="81482" x="7029450" y="3625850"/>
          <p14:tracePt t="81498" x="7042150" y="3625850"/>
          <p14:tracePt t="81514" x="7048500" y="3625850"/>
          <p14:tracePt t="81531" x="7054850" y="3632200"/>
          <p14:tracePt t="81557" x="7054850" y="3638550"/>
          <p14:tracePt t="81565" x="7054850" y="3651250"/>
          <p14:tracePt t="81582" x="7054850" y="3676650"/>
          <p14:tracePt t="81598" x="7054850" y="3708400"/>
          <p14:tracePt t="81615" x="7048500" y="3759200"/>
          <p14:tracePt t="81631" x="6997700" y="3810000"/>
          <p14:tracePt t="81648" x="6953250" y="3848100"/>
          <p14:tracePt t="81664" x="6908800" y="3867150"/>
          <p14:tracePt t="81682" x="6851650" y="3886200"/>
          <p14:tracePt t="81698" x="6781800" y="3892550"/>
          <p14:tracePt t="81715" x="6737350" y="3892550"/>
          <p14:tracePt t="81731" x="6711950" y="3892550"/>
          <p14:tracePt t="81982" x="0" y="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113</Words>
  <Application>Microsoft Office PowerPoint</Application>
  <PresentationFormat>Widescreen</PresentationFormat>
  <Paragraphs>11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Multi-client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Multi-client</dc:title>
  <dc:creator>suh dougyoung</dc:creator>
  <cp:lastModifiedBy>suh dougyoung</cp:lastModifiedBy>
  <cp:revision>1</cp:revision>
  <dcterms:created xsi:type="dcterms:W3CDTF">2022-06-08T12:44:08Z</dcterms:created>
  <dcterms:modified xsi:type="dcterms:W3CDTF">2022-06-08T12:45:30Z</dcterms:modified>
</cp:coreProperties>
</file>