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B03F-3096-6ABC-AE4F-26D875531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88B98-4825-83B8-A542-408DD0EB0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93F6E-960E-3AE5-0DE5-A031F9ECF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703-E9F0-46F0-BC7C-889D1FF7021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3EB2E-EBAA-F226-268B-2D8458F32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D2DD3-C468-5D01-1574-B33954FB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64FA-640D-41C8-B5D0-1A5335F0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8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DAA6-3A54-7371-1B35-996DCE8F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DD7C9-AB77-6D2B-DF8C-3949C7C90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4D763-07D3-8484-61D3-0A1613B6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703-E9F0-46F0-BC7C-889D1FF7021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57199-9E4B-4927-B440-6D39488A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2B240-428E-B8D9-BE88-26BC0981B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64FA-640D-41C8-B5D0-1A5335F0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8E2E61-9C3D-44CD-DD36-51E61E2BE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1318E-64A6-4682-5DE9-2E0BC567D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CCF58-236D-4A4C-BECC-6BF90A80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703-E9F0-46F0-BC7C-889D1FF7021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AEC34-42B4-0794-0971-DC9AEE903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6DAD3-C2C0-D5D3-1AB4-733321E7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64FA-640D-41C8-B5D0-1A5335F0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7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F093-BD0E-816C-FA9C-7B69751E0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E9D7D-4C8B-58A7-6F27-692FD1BFE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165B3-3CB7-4F0A-3342-A9C4D562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703-E9F0-46F0-BC7C-889D1FF7021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554C4-63C0-AF76-E9A0-F076C24D7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80A9D-3B9D-8099-99AA-93C16C08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64FA-640D-41C8-B5D0-1A5335F0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6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A556-A52C-6C8E-E85F-3F4C292C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F15C2-11CC-4AF4-BCD6-7B88923B0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0C888-B163-C5A8-4D90-B2C544D4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703-E9F0-46F0-BC7C-889D1FF7021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D7D61-9E20-7CE8-B88E-709248C7B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504D9-F1C9-2D56-C066-709F3BD8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64FA-640D-41C8-B5D0-1A5335F0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9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F5D0-A6B9-C20D-8237-CF944A53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8CE4D-C35A-3CE8-3DF9-6AE5E2639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30EEA-73DC-3835-D3F2-8B222BD3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92462-DB0C-BB0C-9A8B-89CE9E0B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703-E9F0-46F0-BC7C-889D1FF7021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F5811-D507-CCBF-63BD-6FB77699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DE479-D015-C0E7-95E2-3143152D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64FA-640D-41C8-B5D0-1A5335F0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9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490D4-9223-0B7A-DF34-AA91A7026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1AE97-C82F-E397-8B12-F75CDF962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CD22A-2881-1A86-2664-F27DD7A3A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07638-947E-F6E2-F79E-92BFF244D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3BFA3-A428-E66E-ADBB-5758C2A74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E503F0-831B-FA87-20DE-A672124BC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703-E9F0-46F0-BC7C-889D1FF7021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62A11-780B-1F0F-0DCF-26F8E1129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556AF-34C0-4EDB-AE86-DCA0C856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64FA-640D-41C8-B5D0-1A5335F0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3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C6E9-EEE0-C46B-78DE-7615C60B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244BC-191B-6A8F-2118-03F581D3B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703-E9F0-46F0-BC7C-889D1FF7021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ECE38-ADFD-98C6-A152-340BD75C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4CD4C-D66B-4A0F-9AF6-3861B4BA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64FA-640D-41C8-B5D0-1A5335F0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0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D6BC18-E71D-D87A-5757-5BA0A70C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703-E9F0-46F0-BC7C-889D1FF7021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0A1368-3BB1-B96A-9330-5E5467AB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84CF0-8ED8-3581-73AB-0ACF3773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64FA-640D-41C8-B5D0-1A5335F0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7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92FF2-DC51-3B27-C2FD-181E90807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80FBF-BCEA-6108-6D29-5B8149112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A899E-77CC-2A05-C97F-BF21CE051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7AFEA-F551-12F8-0C57-E5DBF13D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703-E9F0-46F0-BC7C-889D1FF7021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1ED9B-15BA-D6CE-E734-C6BE0A3B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C1104-CB59-FEB4-B8BB-28E0C624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64FA-640D-41C8-B5D0-1A5335F0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6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9051B-84D4-E688-DF02-C793969F1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61E3F8-80D3-C8AC-E5ED-875656D1E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ADD3A-970D-CEAA-558C-CB5826DCC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C8508-F181-818F-8D69-A7675E70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703-E9F0-46F0-BC7C-889D1FF7021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1DDFA-7F3F-08C6-FD30-3C835E4A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00473-3D12-CE1F-06F9-9DA1375A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64FA-640D-41C8-B5D0-1A5335F0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0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05209-126D-AC24-DDD8-7B7483FA3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CC220-471C-C250-04AA-52ADB1C08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3A5E1-9C22-B7C7-1E4B-93F50CBC4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E9703-E9F0-46F0-BC7C-889D1FF7021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17999-500C-884D-7D84-13FC3B5D2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9FB2D-31F7-A00D-F2F7-D6079D0B3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64FA-640D-41C8-B5D0-1A5335F0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7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C87A-9A63-5925-FEF7-43E4EEDC7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Dashing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66216-496B-A9C5-A283-9FBE3609B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2702"/>
            <a:ext cx="9144000" cy="1495097"/>
          </a:xfrm>
        </p:spPr>
        <p:txBody>
          <a:bodyPr/>
          <a:lstStyle/>
          <a:p>
            <a:r>
              <a:rPr lang="en-US" dirty="0"/>
              <a:t>Doug Young Suh</a:t>
            </a:r>
          </a:p>
          <a:p>
            <a:r>
              <a:rPr lang="en-US" dirty="0"/>
              <a:t>Feb. 22, 2023</a:t>
            </a:r>
          </a:p>
        </p:txBody>
      </p:sp>
    </p:spTree>
    <p:extLst>
      <p:ext uri="{BB962C8B-B14F-4D97-AF65-F5344CB8AC3E}">
        <p14:creationId xmlns:p14="http://schemas.microsoft.com/office/powerpoint/2010/main" val="231128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9F21-667C-CFC1-16BD-71F64B549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Dashing alien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7104F-8AC2-EC58-CECF-F906A591F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867846" cy="4486275"/>
          </a:xfrm>
        </p:spPr>
        <p:txBody>
          <a:bodyPr>
            <a:normAutofit/>
          </a:bodyPr>
          <a:lstStyle/>
          <a:p>
            <a:r>
              <a:rPr lang="en-US" dirty="0"/>
              <a:t>Dasher</a:t>
            </a:r>
          </a:p>
          <a:p>
            <a:pPr lvl="1"/>
            <a:r>
              <a:rPr lang="en-US" dirty="0"/>
              <a:t>Points : starting with 100</a:t>
            </a:r>
          </a:p>
          <a:p>
            <a:pPr lvl="1"/>
            <a:r>
              <a:rPr lang="en-US" dirty="0"/>
              <a:t>Dashing at the same x.</a:t>
            </a:r>
          </a:p>
          <a:p>
            <a:pPr lvl="1"/>
            <a:r>
              <a:rPr lang="en-US" dirty="0"/>
              <a:t>If ‘j’ key hits, jump (</a:t>
            </a:r>
            <a:r>
              <a:rPr lang="en-US" dirty="0" err="1"/>
              <a:t>v</a:t>
            </a:r>
            <a:r>
              <a:rPr lang="en-US" altLang="ko-KR" dirty="0" err="1"/>
              <a:t>y</a:t>
            </a:r>
            <a:r>
              <a:rPr lang="en-US" altLang="ko-KR" dirty="0"/>
              <a:t> = -</a:t>
            </a:r>
            <a:r>
              <a:rPr lang="en-US" altLang="ko-KR" dirty="0" err="1"/>
              <a:t>vmax</a:t>
            </a:r>
            <a:r>
              <a:rPr lang="en-US" altLang="ko-KR" dirty="0"/>
              <a:t>, y += </a:t>
            </a:r>
            <a:r>
              <a:rPr lang="en-US" altLang="ko-KR" dirty="0" err="1"/>
              <a:t>vy</a:t>
            </a:r>
            <a:r>
              <a:rPr lang="en-US" altLang="ko-KR" dirty="0"/>
              <a:t> dt)</a:t>
            </a:r>
            <a:r>
              <a:rPr lang="en-US" dirty="0"/>
              <a:t>. If y &lt; Y0, y = 0. </a:t>
            </a:r>
          </a:p>
          <a:p>
            <a:pPr lvl="2"/>
            <a:r>
              <a:rPr lang="en-US" dirty="0"/>
              <a:t>y is determined by gravity y += </a:t>
            </a:r>
            <a:r>
              <a:rPr lang="en-US" dirty="0" err="1"/>
              <a:t>vydt</a:t>
            </a:r>
            <a:r>
              <a:rPr lang="en-US" dirty="0"/>
              <a:t>, </a:t>
            </a:r>
            <a:r>
              <a:rPr lang="en-US" altLang="ko-KR" dirty="0" err="1"/>
              <a:t>vy</a:t>
            </a:r>
            <a:r>
              <a:rPr lang="en-US" dirty="0"/>
              <a:t> += </a:t>
            </a:r>
            <a:r>
              <a:rPr lang="en-US" dirty="0" err="1"/>
              <a:t>gdt</a:t>
            </a:r>
            <a:r>
              <a:rPr lang="en-US" dirty="0"/>
              <a:t> where g = gravitational acceleration.  </a:t>
            </a:r>
          </a:p>
          <a:p>
            <a:pPr lvl="1"/>
            <a:r>
              <a:rPr lang="en-US" dirty="0"/>
              <a:t>If it touches a barrier, it loose one points.</a:t>
            </a:r>
          </a:p>
          <a:p>
            <a:r>
              <a:rPr lang="en-US" dirty="0"/>
              <a:t>Barrier</a:t>
            </a:r>
          </a:p>
          <a:p>
            <a:pPr lvl="1"/>
            <a:r>
              <a:rPr lang="en-US" dirty="0"/>
              <a:t> x is increasing by </a:t>
            </a:r>
            <a:r>
              <a:rPr lang="en-US" dirty="0" err="1"/>
              <a:t>sx</a:t>
            </a:r>
            <a:r>
              <a:rPr lang="en-US" dirty="0"/>
              <a:t>, y is fixed</a:t>
            </a:r>
          </a:p>
          <a:p>
            <a:pPr lvl="1"/>
            <a:r>
              <a:rPr lang="en-US" dirty="0"/>
              <a:t>(W, H) = width and height of collider</a:t>
            </a:r>
          </a:p>
          <a:p>
            <a:pPr lvl="1"/>
            <a:r>
              <a:rPr lang="en-US" dirty="0"/>
              <a:t>There are 9 kinds of barriers.</a:t>
            </a:r>
          </a:p>
        </p:txBody>
      </p:sp>
    </p:spTree>
    <p:extLst>
      <p:ext uri="{BB962C8B-B14F-4D97-AF65-F5344CB8AC3E}">
        <p14:creationId xmlns:p14="http://schemas.microsoft.com/office/powerpoint/2010/main" val="361498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EE13-5DA8-1802-77B4-862C0B2A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enhanced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D40DE-C990-2A3C-E27D-5055C8668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16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113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Dashing </vt:lpstr>
      <vt:lpstr>Dashing alien game</vt:lpstr>
      <vt:lpstr>To be enhanced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suh dougyoung</dc:creator>
  <cp:lastModifiedBy>suh dougyoung</cp:lastModifiedBy>
  <cp:revision>7</cp:revision>
  <dcterms:created xsi:type="dcterms:W3CDTF">2023-02-14T21:48:50Z</dcterms:created>
  <dcterms:modified xsi:type="dcterms:W3CDTF">2023-02-22T10:15:19Z</dcterms:modified>
</cp:coreProperties>
</file>