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B03F-3096-6ABC-AE4F-26D875531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88B98-4825-83B8-A542-408DD0EB0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3F6E-960E-3AE5-0DE5-A031F9EC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EB2E-EBAA-F226-268B-2D8458F3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D2DD3-C468-5D01-1574-B33954FB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8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DAA6-3A54-7371-1B35-996DCE8F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DD7C9-AB77-6D2B-DF8C-3949C7C9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4D763-07D3-8484-61D3-0A1613B6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7199-9E4B-4927-B440-6D39488A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2B240-428E-B8D9-BE88-26BC0981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E2E61-9C3D-44CD-DD36-51E61E2BE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1318E-64A6-4682-5DE9-2E0BC567D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CF58-236D-4A4C-BECC-6BF90A80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EC34-42B4-0794-0971-DC9AEE90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6DAD3-C2C0-D5D3-1AB4-733321E7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F093-BD0E-816C-FA9C-7B69751E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9D7D-4C8B-58A7-6F27-692FD1BF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65B3-3CB7-4F0A-3342-A9C4D562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54C4-63C0-AF76-E9A0-F076C24D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0A9D-3B9D-8099-99AA-93C16C08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A556-A52C-6C8E-E85F-3F4C292C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F15C2-11CC-4AF4-BCD6-7B88923B0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C888-B163-C5A8-4D90-B2C544D4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7D61-9E20-7CE8-B88E-709248C7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04D9-F1C9-2D56-C066-709F3BD8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9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F5D0-A6B9-C20D-8237-CF944A53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CE4D-C35A-3CE8-3DF9-6AE5E2639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30EEA-73DC-3835-D3F2-8B222BD3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92462-DB0C-BB0C-9A8B-89CE9E0B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5811-D507-CCBF-63BD-6FB77699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DE479-D015-C0E7-95E2-3143152D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90D4-9223-0B7A-DF34-AA91A702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1AE97-C82F-E397-8B12-F75CDF96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CD22A-2881-1A86-2664-F27DD7A3A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07638-947E-F6E2-F79E-92BFF244D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3BFA3-A428-E66E-ADBB-5758C2A74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503F0-831B-FA87-20DE-A672124B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62A11-780B-1F0F-0DCF-26F8E112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556AF-34C0-4EDB-AE86-DCA0C856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3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C6E9-EEE0-C46B-78DE-7615C60B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244BC-191B-6A8F-2118-03F581D3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ECE38-ADFD-98C6-A152-340BD75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4CD4C-D66B-4A0F-9AF6-3861B4BA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6BC18-E71D-D87A-5757-5BA0A70C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A1368-3BB1-B96A-9330-5E5467AB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4CF0-8ED8-3581-73AB-0ACF3773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2FF2-DC51-3B27-C2FD-181E9080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0FBF-BCEA-6108-6D29-5B8149112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A899E-77CC-2A05-C97F-BF21CE051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7AFEA-F551-12F8-0C57-E5DBF13D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1ED9B-15BA-D6CE-E734-C6BE0A3B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C1104-CB59-FEB4-B8BB-28E0C624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6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051B-84D4-E688-DF02-C793969F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1E3F8-80D3-C8AC-E5ED-875656D1E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ADD3A-970D-CEAA-558C-CB5826DCC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C8508-F181-818F-8D69-A7675E70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1DDFA-7F3F-08C6-FD30-3C835E4A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00473-3D12-CE1F-06F9-9DA1375A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0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05209-126D-AC24-DDD8-7B7483FA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C220-471C-C250-04AA-52ADB1C08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A5E1-9C22-B7C7-1E4B-93F50CBC4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703-E9F0-46F0-BC7C-889D1FF7021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7999-500C-884D-7D84-13FC3B5D2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9FB2D-31F7-A00D-F2F7-D6079D0B3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64FA-640D-41C8-B5D0-1A5335F02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C87A-9A63-5925-FEF7-43E4EEDC7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66216-496B-A9C5-A283-9FBE3609B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702"/>
            <a:ext cx="9144000" cy="1495097"/>
          </a:xfrm>
        </p:spPr>
        <p:txBody>
          <a:bodyPr/>
          <a:lstStyle/>
          <a:p>
            <a:r>
              <a:rPr lang="en-US" dirty="0"/>
              <a:t>Doug Young Suh</a:t>
            </a:r>
          </a:p>
          <a:p>
            <a:r>
              <a:rPr lang="en-US" dirty="0"/>
              <a:t>Feb. 22, 2023</a:t>
            </a:r>
          </a:p>
        </p:txBody>
      </p:sp>
    </p:spTree>
    <p:extLst>
      <p:ext uri="{BB962C8B-B14F-4D97-AF65-F5344CB8AC3E}">
        <p14:creationId xmlns:p14="http://schemas.microsoft.com/office/powerpoint/2010/main" val="231128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9F21-667C-CFC1-16BD-71F64B54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Dashing alien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104F-8AC2-EC58-CECF-F906A591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67846" cy="4486275"/>
          </a:xfrm>
        </p:spPr>
        <p:txBody>
          <a:bodyPr>
            <a:normAutofit/>
          </a:bodyPr>
          <a:lstStyle/>
          <a:p>
            <a:r>
              <a:rPr lang="en-US" dirty="0"/>
              <a:t>Dasher</a:t>
            </a:r>
          </a:p>
          <a:p>
            <a:pPr lvl="1"/>
            <a:r>
              <a:rPr lang="en-US" dirty="0"/>
              <a:t>Points : starting with 100</a:t>
            </a:r>
          </a:p>
          <a:p>
            <a:pPr lvl="1"/>
            <a:r>
              <a:rPr lang="en-US" dirty="0"/>
              <a:t>Dashing at the same x.</a:t>
            </a:r>
          </a:p>
          <a:p>
            <a:pPr lvl="1"/>
            <a:r>
              <a:rPr lang="en-US" dirty="0"/>
              <a:t>If ‘j’ key hits, jump (</a:t>
            </a:r>
            <a:r>
              <a:rPr lang="en-US" dirty="0" err="1"/>
              <a:t>v</a:t>
            </a:r>
            <a:r>
              <a:rPr lang="en-US" altLang="ko-KR" dirty="0" err="1"/>
              <a:t>y</a:t>
            </a:r>
            <a:r>
              <a:rPr lang="en-US" altLang="ko-KR" dirty="0"/>
              <a:t> = -</a:t>
            </a:r>
            <a:r>
              <a:rPr lang="en-US" altLang="ko-KR" dirty="0" err="1"/>
              <a:t>vmax</a:t>
            </a:r>
            <a:r>
              <a:rPr lang="en-US" altLang="ko-KR" dirty="0"/>
              <a:t>, y += </a:t>
            </a:r>
            <a:r>
              <a:rPr lang="en-US" altLang="ko-KR" dirty="0" err="1"/>
              <a:t>vy</a:t>
            </a:r>
            <a:r>
              <a:rPr lang="en-US" altLang="ko-KR" dirty="0"/>
              <a:t> dt)</a:t>
            </a:r>
            <a:r>
              <a:rPr lang="en-US" dirty="0"/>
              <a:t>. If y &lt; Y0, y = 0. </a:t>
            </a:r>
          </a:p>
          <a:p>
            <a:pPr lvl="2"/>
            <a:r>
              <a:rPr lang="en-US" dirty="0"/>
              <a:t>y is determined by gravity y += </a:t>
            </a:r>
            <a:r>
              <a:rPr lang="en-US" dirty="0" err="1"/>
              <a:t>vydt</a:t>
            </a:r>
            <a:r>
              <a:rPr lang="en-US" dirty="0"/>
              <a:t>, </a:t>
            </a:r>
            <a:r>
              <a:rPr lang="en-US" altLang="ko-KR" dirty="0" err="1"/>
              <a:t>vy</a:t>
            </a:r>
            <a:r>
              <a:rPr lang="en-US" dirty="0"/>
              <a:t> += </a:t>
            </a:r>
            <a:r>
              <a:rPr lang="en-US" dirty="0" err="1"/>
              <a:t>gdt</a:t>
            </a:r>
            <a:r>
              <a:rPr lang="en-US" dirty="0"/>
              <a:t> where g = gravitational acceleration.  </a:t>
            </a:r>
          </a:p>
          <a:p>
            <a:pPr lvl="1"/>
            <a:r>
              <a:rPr lang="en-US" dirty="0"/>
              <a:t>If it touches a barrier, it loose one points.</a:t>
            </a:r>
          </a:p>
          <a:p>
            <a:r>
              <a:rPr lang="en-US" dirty="0"/>
              <a:t>Barrier</a:t>
            </a:r>
          </a:p>
          <a:p>
            <a:pPr lvl="1"/>
            <a:r>
              <a:rPr lang="en-US" dirty="0"/>
              <a:t> x is increasing by </a:t>
            </a:r>
            <a:r>
              <a:rPr lang="en-US" dirty="0" err="1"/>
              <a:t>sx</a:t>
            </a:r>
            <a:r>
              <a:rPr lang="en-US" dirty="0"/>
              <a:t>, y is fixed</a:t>
            </a:r>
          </a:p>
          <a:p>
            <a:pPr lvl="1"/>
            <a:r>
              <a:rPr lang="en-US" dirty="0"/>
              <a:t>(W, H) = width and height of collider</a:t>
            </a:r>
          </a:p>
          <a:p>
            <a:pPr lvl="1"/>
            <a:r>
              <a:rPr lang="en-US" dirty="0"/>
              <a:t>There are 9 kinds of barriers.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69EA1C-61A4-CE24-9118-61ADDF9F06FB}"/>
              </a:ext>
            </a:extLst>
          </p:cNvPr>
          <p:cNvSpPr/>
          <p:nvPr/>
        </p:nvSpPr>
        <p:spPr>
          <a:xfrm>
            <a:off x="8502771" y="1298186"/>
            <a:ext cx="1147313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Scroll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23C3EA-9D6F-2DCF-7A88-D88A3E80E5BC}"/>
              </a:ext>
            </a:extLst>
          </p:cNvPr>
          <p:cNvSpPr/>
          <p:nvPr/>
        </p:nvSpPr>
        <p:spPr>
          <a:xfrm>
            <a:off x="7389963" y="2132073"/>
            <a:ext cx="1147313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F5BA0-AB86-F902-06D8-B39B50DA7F53}"/>
              </a:ext>
            </a:extLst>
          </p:cNvPr>
          <p:cNvSpPr/>
          <p:nvPr/>
        </p:nvSpPr>
        <p:spPr>
          <a:xfrm>
            <a:off x="9650084" y="2132073"/>
            <a:ext cx="1147313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Barrier 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9866446-DA2B-3DB5-2D9A-05F68C89DE78}"/>
              </a:ext>
            </a:extLst>
          </p:cNvPr>
          <p:cNvSpPr/>
          <p:nvPr/>
        </p:nvSpPr>
        <p:spPr>
          <a:xfrm>
            <a:off x="8614914" y="1690688"/>
            <a:ext cx="129397" cy="19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6A38E57-905B-CFDD-2E18-C9833E5F949C}"/>
              </a:ext>
            </a:extLst>
          </p:cNvPr>
          <p:cNvSpPr/>
          <p:nvPr/>
        </p:nvSpPr>
        <p:spPr>
          <a:xfrm>
            <a:off x="9310778" y="1694282"/>
            <a:ext cx="129397" cy="19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E0F2D71-7B12-D580-63C0-A5481A26179B}"/>
              </a:ext>
            </a:extLst>
          </p:cNvPr>
          <p:cNvCxnSpPr>
            <a:stCxn id="7" idx="2"/>
            <a:endCxn id="5" idx="0"/>
          </p:cNvCxnSpPr>
          <p:nvPr/>
        </p:nvCxnSpPr>
        <p:spPr>
          <a:xfrm rot="5400000">
            <a:off x="8197972" y="1650431"/>
            <a:ext cx="247291" cy="7159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12CBDF-472C-C44D-86BC-84A0EF45E28E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6200000" flipH="1">
            <a:off x="9677761" y="1586092"/>
            <a:ext cx="243697" cy="8482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98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D5BF-C3DA-8EEC-6166-7D68E3AC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E7DF-4872-FE69-A06B-3E15B36F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7469"/>
          </a:xfrm>
        </p:spPr>
        <p:txBody>
          <a:bodyPr/>
          <a:lstStyle/>
          <a:p>
            <a:r>
              <a:rPr lang="en-US" dirty="0"/>
              <a:t>Hit the space bar to start.</a:t>
            </a:r>
          </a:p>
          <a:p>
            <a:r>
              <a:rPr lang="en-US" dirty="0"/>
              <a:t>Dasher becomes a walking human of class walk.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583AC-34D6-4DA5-CCEB-05F5647842F6}"/>
              </a:ext>
            </a:extLst>
          </p:cNvPr>
          <p:cNvSpPr/>
          <p:nvPr/>
        </p:nvSpPr>
        <p:spPr>
          <a:xfrm>
            <a:off x="4615132" y="3036498"/>
            <a:ext cx="1147313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Scroll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3F818-4B0F-A1DE-AF0A-000E659DD643}"/>
              </a:ext>
            </a:extLst>
          </p:cNvPr>
          <p:cNvSpPr/>
          <p:nvPr/>
        </p:nvSpPr>
        <p:spPr>
          <a:xfrm>
            <a:off x="3502324" y="3870385"/>
            <a:ext cx="1147313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A64258-012F-99C5-FA3D-B38264F93FCA}"/>
              </a:ext>
            </a:extLst>
          </p:cNvPr>
          <p:cNvSpPr/>
          <p:nvPr/>
        </p:nvSpPr>
        <p:spPr>
          <a:xfrm>
            <a:off x="5762445" y="3870385"/>
            <a:ext cx="1147313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Barrier 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DCC9522-08DC-488D-3854-328913E6CE40}"/>
              </a:ext>
            </a:extLst>
          </p:cNvPr>
          <p:cNvSpPr/>
          <p:nvPr/>
        </p:nvSpPr>
        <p:spPr>
          <a:xfrm>
            <a:off x="4727275" y="3429000"/>
            <a:ext cx="129397" cy="19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C7E4B17F-4BB3-396E-3CDF-382B9F6AA4BC}"/>
              </a:ext>
            </a:extLst>
          </p:cNvPr>
          <p:cNvSpPr/>
          <p:nvPr/>
        </p:nvSpPr>
        <p:spPr>
          <a:xfrm>
            <a:off x="5423139" y="3432594"/>
            <a:ext cx="129397" cy="19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EAF7439-D3DD-69C6-73B5-B0B119B62060}"/>
              </a:ext>
            </a:extLst>
          </p:cNvPr>
          <p:cNvCxnSpPr>
            <a:stCxn id="7" idx="2"/>
            <a:endCxn id="5" idx="0"/>
          </p:cNvCxnSpPr>
          <p:nvPr/>
        </p:nvCxnSpPr>
        <p:spPr>
          <a:xfrm rot="5400000">
            <a:off x="4310333" y="3388743"/>
            <a:ext cx="247291" cy="7159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CDC73D1-80DD-DBCB-2C20-DEB5FC659F43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6200000" flipH="1">
            <a:off x="5790122" y="3324404"/>
            <a:ext cx="243697" cy="8482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CF7AF67-7F6F-249A-8271-468E75A95131}"/>
              </a:ext>
            </a:extLst>
          </p:cNvPr>
          <p:cNvSpPr/>
          <p:nvPr/>
        </p:nvSpPr>
        <p:spPr>
          <a:xfrm>
            <a:off x="3502324" y="4738777"/>
            <a:ext cx="1147313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4878D238-CA88-B43D-69B0-E991ED08C720}"/>
              </a:ext>
            </a:extLst>
          </p:cNvPr>
          <p:cNvSpPr/>
          <p:nvPr/>
        </p:nvSpPr>
        <p:spPr>
          <a:xfrm>
            <a:off x="4011281" y="4273670"/>
            <a:ext cx="129397" cy="19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9B5C2A-57AE-EFC5-6022-A41A3CEECA9C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4075980" y="4467764"/>
            <a:ext cx="1" cy="27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8A7A2C4-5437-B99B-2AD0-38687A1E2902}"/>
              </a:ext>
            </a:extLst>
          </p:cNvPr>
          <p:cNvSpPr/>
          <p:nvPr/>
        </p:nvSpPr>
        <p:spPr>
          <a:xfrm>
            <a:off x="5762446" y="4738777"/>
            <a:ext cx="1147313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ED11EFB1-49D2-5CDE-6077-E40314E540D2}"/>
              </a:ext>
            </a:extLst>
          </p:cNvPr>
          <p:cNvSpPr/>
          <p:nvPr/>
        </p:nvSpPr>
        <p:spPr>
          <a:xfrm>
            <a:off x="6271403" y="4273670"/>
            <a:ext cx="129397" cy="19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5B5439-70C5-DD47-FFDD-FA0E010E13D2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6336102" y="4467764"/>
            <a:ext cx="1" cy="27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7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E20B-C59B-A108-6A8C-BF05DA8F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81BC-529E-6320-ECFD-65AB5CD95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66" y="1690688"/>
            <a:ext cx="10515600" cy="4351338"/>
          </a:xfrm>
        </p:spPr>
        <p:txBody>
          <a:bodyPr/>
          <a:lstStyle/>
          <a:p>
            <a:r>
              <a:rPr lang="en-US" dirty="0"/>
              <a:t>Barriers became characters.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F1023-B834-D60E-B3DC-36E463D679D8}"/>
              </a:ext>
            </a:extLst>
          </p:cNvPr>
          <p:cNvSpPr/>
          <p:nvPr/>
        </p:nvSpPr>
        <p:spPr>
          <a:xfrm>
            <a:off x="7781026" y="1690688"/>
            <a:ext cx="1147313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Scroll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29226A-F1CB-A94E-2967-78222A3DFF96}"/>
              </a:ext>
            </a:extLst>
          </p:cNvPr>
          <p:cNvSpPr/>
          <p:nvPr/>
        </p:nvSpPr>
        <p:spPr>
          <a:xfrm>
            <a:off x="6668218" y="2524575"/>
            <a:ext cx="1147313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326B6D-2509-CFFC-1C27-856A433CBDC8}"/>
              </a:ext>
            </a:extLst>
          </p:cNvPr>
          <p:cNvSpPr/>
          <p:nvPr/>
        </p:nvSpPr>
        <p:spPr>
          <a:xfrm>
            <a:off x="8928339" y="2524575"/>
            <a:ext cx="1147313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Barrier 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996067F-75C8-F719-0313-F4AF6458E61D}"/>
              </a:ext>
            </a:extLst>
          </p:cNvPr>
          <p:cNvSpPr/>
          <p:nvPr/>
        </p:nvSpPr>
        <p:spPr>
          <a:xfrm>
            <a:off x="7893169" y="2083190"/>
            <a:ext cx="129397" cy="19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8EE550D-5004-886B-9F80-AE4BD90CE261}"/>
              </a:ext>
            </a:extLst>
          </p:cNvPr>
          <p:cNvSpPr/>
          <p:nvPr/>
        </p:nvSpPr>
        <p:spPr>
          <a:xfrm>
            <a:off x="8589033" y="2086784"/>
            <a:ext cx="129397" cy="19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ED0A721-A49D-2C0A-64FD-728FECFB078A}"/>
              </a:ext>
            </a:extLst>
          </p:cNvPr>
          <p:cNvCxnSpPr>
            <a:stCxn id="7" idx="2"/>
            <a:endCxn id="5" idx="0"/>
          </p:cNvCxnSpPr>
          <p:nvPr/>
        </p:nvCxnSpPr>
        <p:spPr>
          <a:xfrm rot="5400000">
            <a:off x="7476227" y="2042933"/>
            <a:ext cx="247291" cy="7159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FD3388-3684-8A34-0D40-6C0C55C9CD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6200000" flipH="1">
            <a:off x="8956016" y="1978594"/>
            <a:ext cx="243697" cy="8482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1D68A04-AA1E-DAE1-0973-E237B58D4F0D}"/>
              </a:ext>
            </a:extLst>
          </p:cNvPr>
          <p:cNvSpPr/>
          <p:nvPr/>
        </p:nvSpPr>
        <p:spPr>
          <a:xfrm>
            <a:off x="6668218" y="3392967"/>
            <a:ext cx="1147313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C4CCEA9D-0D17-C223-011A-062DCACF981B}"/>
              </a:ext>
            </a:extLst>
          </p:cNvPr>
          <p:cNvSpPr/>
          <p:nvPr/>
        </p:nvSpPr>
        <p:spPr>
          <a:xfrm>
            <a:off x="7177175" y="2927860"/>
            <a:ext cx="129397" cy="19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5F4749-1B81-705F-CD25-C97B8F33DC57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7241874" y="3121954"/>
            <a:ext cx="1" cy="27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DEA8DAC-E1C7-AE80-11BE-5DB487679021}"/>
              </a:ext>
            </a:extLst>
          </p:cNvPr>
          <p:cNvSpPr/>
          <p:nvPr/>
        </p:nvSpPr>
        <p:spPr>
          <a:xfrm>
            <a:off x="8928340" y="3392967"/>
            <a:ext cx="1147313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E8F4F6B0-7038-FA89-F6DF-542562EA4F87}"/>
              </a:ext>
            </a:extLst>
          </p:cNvPr>
          <p:cNvSpPr/>
          <p:nvPr/>
        </p:nvSpPr>
        <p:spPr>
          <a:xfrm>
            <a:off x="9437297" y="2927860"/>
            <a:ext cx="129397" cy="19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562525-0C5C-01C2-BC9E-7302A6F4D3B6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9501996" y="3121954"/>
            <a:ext cx="1" cy="27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DBB8F-8D00-227D-20E6-7B46E8D080DA}"/>
              </a:ext>
            </a:extLst>
          </p:cNvPr>
          <p:cNvSpPr/>
          <p:nvPr/>
        </p:nvSpPr>
        <p:spPr>
          <a:xfrm>
            <a:off x="7858662" y="4548997"/>
            <a:ext cx="715994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srey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47A16-8375-C1FB-DC8E-66F012CB9109}"/>
              </a:ext>
            </a:extLst>
          </p:cNvPr>
          <p:cNvSpPr/>
          <p:nvPr/>
        </p:nvSpPr>
        <p:spPr>
          <a:xfrm>
            <a:off x="8642228" y="4548997"/>
            <a:ext cx="715994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fred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6D704D-2F35-A6A3-6C0D-9551D3F0CDB9}"/>
              </a:ext>
            </a:extLst>
          </p:cNvPr>
          <p:cNvSpPr/>
          <p:nvPr/>
        </p:nvSpPr>
        <p:spPr>
          <a:xfrm>
            <a:off x="9415734" y="4548997"/>
            <a:ext cx="797945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panha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AAEB16-A049-6045-8095-C7DDCB4A628F}"/>
              </a:ext>
            </a:extLst>
          </p:cNvPr>
          <p:cNvSpPr/>
          <p:nvPr/>
        </p:nvSpPr>
        <p:spPr>
          <a:xfrm>
            <a:off x="10275500" y="4548997"/>
            <a:ext cx="861206" cy="3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zombie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57638EC-C92F-AE6C-0562-713FEC51A2D1}"/>
              </a:ext>
            </a:extLst>
          </p:cNvPr>
          <p:cNvSpPr/>
          <p:nvPr/>
        </p:nvSpPr>
        <p:spPr>
          <a:xfrm>
            <a:off x="9563818" y="3785469"/>
            <a:ext cx="129397" cy="19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B933A5C-670C-5658-D128-D44C621C48C3}"/>
              </a:ext>
            </a:extLst>
          </p:cNvPr>
          <p:cNvSpPr/>
          <p:nvPr/>
        </p:nvSpPr>
        <p:spPr>
          <a:xfrm>
            <a:off x="9274115" y="3798365"/>
            <a:ext cx="129397" cy="19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6F41A74D-6ADF-5227-F608-81162AC9C33F}"/>
              </a:ext>
            </a:extLst>
          </p:cNvPr>
          <p:cNvSpPr/>
          <p:nvPr/>
        </p:nvSpPr>
        <p:spPr>
          <a:xfrm>
            <a:off x="9918219" y="3798365"/>
            <a:ext cx="129397" cy="19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4C7B6F42-362A-3369-79F7-35A29CE26043}"/>
              </a:ext>
            </a:extLst>
          </p:cNvPr>
          <p:cNvSpPr/>
          <p:nvPr/>
        </p:nvSpPr>
        <p:spPr>
          <a:xfrm>
            <a:off x="8925463" y="3798365"/>
            <a:ext cx="129397" cy="1940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C2879D5-0C59-DDAD-B453-0B10547FDBB2}"/>
              </a:ext>
            </a:extLst>
          </p:cNvPr>
          <p:cNvCxnSpPr>
            <a:stCxn id="24" idx="2"/>
            <a:endCxn id="17" idx="0"/>
          </p:cNvCxnSpPr>
          <p:nvPr/>
        </p:nvCxnSpPr>
        <p:spPr>
          <a:xfrm rot="5400000">
            <a:off x="8325142" y="3883977"/>
            <a:ext cx="556538" cy="7735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C3146AC-DFC7-AF29-496C-DD24C8F3A868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 rot="5400000">
            <a:off x="8891251" y="4101434"/>
            <a:ext cx="556538" cy="338589"/>
          </a:xfrm>
          <a:prstGeom prst="bentConnector3">
            <a:avLst>
              <a:gd name="adj1" fmla="val 655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7F58CA-D642-AB5D-CFBA-178A1D0D6A72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 rot="16200000" flipH="1">
            <a:off x="9436895" y="4171185"/>
            <a:ext cx="569434" cy="186190"/>
          </a:xfrm>
          <a:prstGeom prst="bentConnector3">
            <a:avLst>
              <a:gd name="adj1" fmla="val 681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ED192CF-DC72-0F24-5801-D40A6D2F7BF2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 rot="16200000" flipH="1">
            <a:off x="10066241" y="3909135"/>
            <a:ext cx="556538" cy="7231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7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EE13-5DA8-1802-77B4-862C0B2A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enhanced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40DE-C990-2A3C-E27D-5055C866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1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154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Dashing </vt:lpstr>
      <vt:lpstr>Dashing alien game</vt:lpstr>
      <vt:lpstr>Scroll 2</vt:lpstr>
      <vt:lpstr>Scroll 3</vt:lpstr>
      <vt:lpstr>To be enhanced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 dougyoung</dc:creator>
  <cp:lastModifiedBy>suh dougyoung</cp:lastModifiedBy>
  <cp:revision>9</cp:revision>
  <dcterms:created xsi:type="dcterms:W3CDTF">2023-02-14T21:48:50Z</dcterms:created>
  <dcterms:modified xsi:type="dcterms:W3CDTF">2023-02-22T12:28:17Z</dcterms:modified>
</cp:coreProperties>
</file>