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735763" cy="9799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34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4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1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3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4A06-72C5-4A8B-9DE0-CAB47A18DA19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5325-76FE-4EBD-BF99-A4A422232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6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45E0BA-9FB5-F4FB-F0B0-31E2C56D72BC}"/>
              </a:ext>
            </a:extLst>
          </p:cNvPr>
          <p:cNvSpPr txBox="1"/>
          <p:nvPr/>
        </p:nvSpPr>
        <p:spPr>
          <a:xfrm>
            <a:off x="56694" y="76231"/>
            <a:ext cx="506394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Name</a:t>
            </a:r>
            <a:r>
              <a:rPr lang="ko-KR" altLang="en-US" sz="1400"/>
              <a:t> </a:t>
            </a:r>
            <a:r>
              <a:rPr lang="en-US" altLang="ko-KR" sz="1400"/>
              <a:t>in</a:t>
            </a:r>
            <a:r>
              <a:rPr lang="ko-KR" altLang="en-US" sz="1400"/>
              <a:t> </a:t>
            </a:r>
            <a:r>
              <a:rPr lang="en-US" altLang="ko-KR" sz="1400"/>
              <a:t>English:</a:t>
            </a:r>
            <a:r>
              <a:rPr lang="ko-KR" altLang="en-US" sz="140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3FAF0C-C8ED-A64F-59EC-7088E4A6863C}"/>
              </a:ext>
            </a:extLst>
          </p:cNvPr>
          <p:cNvSpPr/>
          <p:nvPr/>
        </p:nvSpPr>
        <p:spPr>
          <a:xfrm>
            <a:off x="56693" y="387156"/>
            <a:ext cx="5813705" cy="5411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BCC0C-F3C7-A9E2-6204-03D4A5F349A7}"/>
              </a:ext>
            </a:extLst>
          </p:cNvPr>
          <p:cNvSpPr txBox="1"/>
          <p:nvPr/>
        </p:nvSpPr>
        <p:spPr>
          <a:xfrm>
            <a:off x="56694" y="448784"/>
            <a:ext cx="58137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400"/>
              <a:t>P1: Change the location of the circles in terms of (</a:t>
            </a:r>
            <a:r>
              <a:rPr lang="en-US" altLang="ko-KR" sz="1400" b="1"/>
              <a:t>x, y</a:t>
            </a:r>
            <a:r>
              <a:rPr lang="en-US" altLang="ko-KR" sz="1400"/>
              <a:t>)  and the size in terms of </a:t>
            </a:r>
            <a:r>
              <a:rPr lang="en-US" altLang="ko-KR" sz="1400" b="1"/>
              <a:t>d</a:t>
            </a:r>
            <a:r>
              <a:rPr lang="en-US" altLang="ko-KR" sz="1400"/>
              <a:t> to have the same result.</a:t>
            </a:r>
          </a:p>
          <a:p>
            <a:pPr algn="just" latinLnBrk="0"/>
            <a:endParaRPr lang="en-US" altLang="ko-KR" sz="1400"/>
          </a:p>
          <a:p>
            <a:pPr algn="just" latinLnBrk="0"/>
            <a:r>
              <a:rPr lang="fr-FR" altLang="ko-KR" sz="1400"/>
              <a:t>void setup(){</a:t>
            </a:r>
          </a:p>
          <a:p>
            <a:pPr algn="just" latinLnBrk="0"/>
            <a:r>
              <a:rPr lang="fr-FR" altLang="ko-KR" sz="1400"/>
              <a:t>  size(400,250);</a:t>
            </a:r>
          </a:p>
          <a:p>
            <a:pPr algn="just" latinLnBrk="0"/>
            <a:r>
              <a:rPr lang="fr-FR" altLang="ko-KR" sz="1400"/>
              <a:t>  // object 1</a:t>
            </a:r>
          </a:p>
          <a:p>
            <a:pPr algn="just" latinLnBrk="0"/>
            <a:r>
              <a:rPr lang="fr-FR" altLang="ko-KR" sz="1400"/>
              <a:t>  circle(250,100,100);</a:t>
            </a:r>
          </a:p>
          <a:p>
            <a:pPr algn="just" latinLnBrk="0"/>
            <a:r>
              <a:rPr lang="fr-FR" altLang="ko-KR" sz="1400"/>
              <a:t>  circle(180,100,40);</a:t>
            </a:r>
          </a:p>
          <a:p>
            <a:pPr algn="just" latinLnBrk="0"/>
            <a:r>
              <a:rPr lang="fr-FR" altLang="ko-KR" sz="1400"/>
              <a:t>  circle(320,100,40);  </a:t>
            </a:r>
          </a:p>
          <a:p>
            <a:pPr algn="just" latinLnBrk="0"/>
            <a:r>
              <a:rPr lang="fr-FR" altLang="ko-KR" sz="1400"/>
              <a:t>  // object 2</a:t>
            </a:r>
          </a:p>
          <a:p>
            <a:pPr algn="just" latinLnBrk="0"/>
            <a:r>
              <a:rPr lang="fr-FR" altLang="ko-KR" sz="1400"/>
              <a:t>  circle(100,150,50);</a:t>
            </a:r>
          </a:p>
          <a:p>
            <a:pPr algn="just" latinLnBrk="0"/>
            <a:r>
              <a:rPr lang="fr-FR" altLang="ko-KR" sz="1400"/>
              <a:t>  circle(65,150,20);</a:t>
            </a:r>
          </a:p>
          <a:p>
            <a:pPr algn="just" latinLnBrk="0"/>
            <a:r>
              <a:rPr lang="fr-FR" altLang="ko-KR" sz="1400"/>
              <a:t>  circle(135,150,20);</a:t>
            </a:r>
          </a:p>
          <a:p>
            <a:pPr algn="just" latinLnBrk="0"/>
            <a:r>
              <a:rPr lang="fr-FR" altLang="ko-KR" sz="140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3C41FF-39F3-4E92-FD54-1FB2C73E94CE}"/>
              </a:ext>
            </a:extLst>
          </p:cNvPr>
          <p:cNvSpPr txBox="1"/>
          <p:nvPr/>
        </p:nvSpPr>
        <p:spPr>
          <a:xfrm>
            <a:off x="2487615" y="1303357"/>
            <a:ext cx="326004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void setup(){</a:t>
            </a:r>
          </a:p>
          <a:p>
            <a:r>
              <a:rPr lang="ko-KR" altLang="en-US" sz="1400"/>
              <a:t>  size(400,250);</a:t>
            </a:r>
          </a:p>
          <a:p>
            <a:r>
              <a:rPr lang="ko-KR" altLang="en-US" sz="1400"/>
              <a:t>  // object 1</a:t>
            </a:r>
          </a:p>
          <a:p>
            <a:r>
              <a:rPr lang="ko-KR" altLang="en-US" sz="1400"/>
              <a:t>  float x, y, d;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EFBC76-32D6-6A72-E115-048E3FD7CF9A}"/>
              </a:ext>
            </a:extLst>
          </p:cNvPr>
          <p:cNvSpPr txBox="1"/>
          <p:nvPr/>
        </p:nvSpPr>
        <p:spPr>
          <a:xfrm>
            <a:off x="56694" y="6021253"/>
            <a:ext cx="4837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400"/>
              <a:t>P2: Fill the blank to simplify the program in P1 by using your function </a:t>
            </a:r>
            <a:r>
              <a:rPr lang="en-US" altLang="ko-KR" sz="1400" b="1"/>
              <a:t>mars().</a:t>
            </a:r>
            <a:endParaRPr lang="fr-FR" altLang="ko-KR" sz="1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CFFB1-632A-EDF4-B7E0-0FF8D4CDEA36}"/>
              </a:ext>
            </a:extLst>
          </p:cNvPr>
          <p:cNvSpPr txBox="1"/>
          <p:nvPr/>
        </p:nvSpPr>
        <p:spPr>
          <a:xfrm>
            <a:off x="114788" y="6544473"/>
            <a:ext cx="34723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void setup(){</a:t>
            </a:r>
          </a:p>
          <a:p>
            <a:r>
              <a:rPr lang="ko-KR" altLang="en-US" sz="1400"/>
              <a:t>   size(400,250);</a:t>
            </a:r>
          </a:p>
          <a:p>
            <a:r>
              <a:rPr lang="ko-KR" altLang="en-US" sz="1400"/>
              <a:t>   // object 1</a:t>
            </a:r>
          </a:p>
          <a:p>
            <a:r>
              <a:rPr lang="ko-KR" altLang="en-US" sz="1400"/>
              <a:t>   mars(250,100,100);</a:t>
            </a:r>
          </a:p>
          <a:p>
            <a:r>
              <a:rPr lang="ko-KR" altLang="en-US" sz="1400"/>
              <a:t>   mars(100,150,50);</a:t>
            </a:r>
          </a:p>
          <a:p>
            <a:r>
              <a:rPr lang="ko-KR" altLang="en-US" sz="140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8312E-AE03-9FAD-EBD4-3EBC86F307AF}"/>
              </a:ext>
            </a:extLst>
          </p:cNvPr>
          <p:cNvSpPr txBox="1"/>
          <p:nvPr/>
        </p:nvSpPr>
        <p:spPr>
          <a:xfrm>
            <a:off x="17168080" y="-6265340"/>
            <a:ext cx="6813326" cy="3593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792"/>
              <a:t>void setup(){</a:t>
            </a:r>
          </a:p>
          <a:p>
            <a:r>
              <a:rPr lang="ko-KR" altLang="en-US" sz="3792"/>
              <a:t>  size(400,250);</a:t>
            </a:r>
          </a:p>
          <a:p>
            <a:r>
              <a:rPr lang="ko-KR" altLang="en-US" sz="3792"/>
              <a:t>  // object 1</a:t>
            </a:r>
          </a:p>
          <a:p>
            <a:r>
              <a:rPr lang="ko-KR" altLang="en-US" sz="3792"/>
              <a:t>  mars(250,100,100);</a:t>
            </a:r>
          </a:p>
          <a:p>
            <a:r>
              <a:rPr lang="ko-KR" altLang="en-US" sz="3792"/>
              <a:t>  mars(100,150,50);</a:t>
            </a:r>
          </a:p>
          <a:p>
            <a:r>
              <a:rPr lang="ko-KR" altLang="en-US" sz="3792"/>
              <a:t>}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74D3C0-FFFD-A651-4B92-1AE04FA5085A}"/>
              </a:ext>
            </a:extLst>
          </p:cNvPr>
          <p:cNvSpPr/>
          <p:nvPr/>
        </p:nvSpPr>
        <p:spPr>
          <a:xfrm>
            <a:off x="5943586" y="410802"/>
            <a:ext cx="6084389" cy="5388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6184408-1076-151C-0199-EB90203A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3" y="3640702"/>
            <a:ext cx="2204871" cy="15462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7E5A591-66DB-48BD-7B11-5043982E2F8C}"/>
              </a:ext>
            </a:extLst>
          </p:cNvPr>
          <p:cNvSpPr txBox="1"/>
          <p:nvPr/>
        </p:nvSpPr>
        <p:spPr>
          <a:xfrm>
            <a:off x="2297114" y="943315"/>
            <a:ext cx="123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Your answer</a:t>
            </a:r>
            <a:endParaRPr lang="ko-KR" altLang="en-US" sz="14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92439D-E07A-BF27-05E3-1953E32AA54C}"/>
              </a:ext>
            </a:extLst>
          </p:cNvPr>
          <p:cNvSpPr/>
          <p:nvPr/>
        </p:nvSpPr>
        <p:spPr>
          <a:xfrm>
            <a:off x="56694" y="5894256"/>
            <a:ext cx="5813704" cy="4202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2968-F515-BFF4-A16C-A2146597F20A}"/>
              </a:ext>
            </a:extLst>
          </p:cNvPr>
          <p:cNvSpPr txBox="1"/>
          <p:nvPr/>
        </p:nvSpPr>
        <p:spPr>
          <a:xfrm>
            <a:off x="163454" y="7929891"/>
            <a:ext cx="40774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//</a:t>
            </a:r>
            <a:r>
              <a:rPr lang="ko-KR" altLang="en-US" sz="1400"/>
              <a:t> </a:t>
            </a:r>
            <a:r>
              <a:rPr lang="en-US" altLang="ko-KR" sz="1400"/>
              <a:t>function</a:t>
            </a:r>
            <a:r>
              <a:rPr lang="ko-KR" altLang="en-US" sz="1400"/>
              <a:t> </a:t>
            </a:r>
            <a:r>
              <a:rPr lang="en-US" altLang="ko-KR" sz="1400"/>
              <a:t>mars(</a:t>
            </a:r>
            <a:r>
              <a:rPr lang="ko-KR" altLang="en-US" sz="1400"/>
              <a:t> </a:t>
            </a:r>
            <a:r>
              <a:rPr lang="en-US" altLang="ko-KR" sz="1400"/>
              <a:t>)</a:t>
            </a:r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C253-346A-8076-2746-0FC06B990516}"/>
              </a:ext>
            </a:extLst>
          </p:cNvPr>
          <p:cNvSpPr txBox="1"/>
          <p:nvPr/>
        </p:nvSpPr>
        <p:spPr>
          <a:xfrm>
            <a:off x="5943584" y="448784"/>
            <a:ext cx="53960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400"/>
              <a:t>P3: Make a program which calculates y values and show in the console window for y = 3x + 5 for x=10, 20, 30, 40, 50, 60, 70, 80, 90, 100. Use </a:t>
            </a:r>
            <a:r>
              <a:rPr lang="en-US" altLang="ko-KR" sz="1400" b="1"/>
              <a:t>for-loop</a:t>
            </a:r>
            <a:r>
              <a:rPr lang="en-US" altLang="ko-KR" sz="1400"/>
              <a:t> and </a:t>
            </a:r>
            <a:r>
              <a:rPr lang="en-US" altLang="ko-KR" sz="1400" b="1"/>
              <a:t>function</a:t>
            </a:r>
            <a:r>
              <a:rPr lang="en-US" altLang="ko-KR" sz="1400"/>
              <a:t>.</a:t>
            </a:r>
          </a:p>
          <a:p>
            <a:pPr algn="just" latinLnBrk="0"/>
            <a:endParaRPr lang="en-US" altLang="ko-KR" sz="1400"/>
          </a:p>
          <a:p>
            <a:pPr algn="just" latinLnBrk="0"/>
            <a:r>
              <a:rPr lang="en-US" altLang="ko-KR" sz="1400"/>
              <a:t>The following program shows a and b values in the console window.</a:t>
            </a:r>
          </a:p>
          <a:p>
            <a:pPr algn="just" latinLnBrk="0"/>
            <a:r>
              <a:rPr lang="en-US" altLang="ko-KR" sz="1400"/>
              <a:t>void  setup(){</a:t>
            </a:r>
          </a:p>
          <a:p>
            <a:pPr algn="just" latinLnBrk="0"/>
            <a:r>
              <a:rPr lang="en-US" altLang="ko-KR" sz="1400"/>
              <a:t>   float a, b;</a:t>
            </a:r>
          </a:p>
          <a:p>
            <a:pPr algn="just" latinLnBrk="0"/>
            <a:r>
              <a:rPr lang="en-US" altLang="ko-KR" sz="1400"/>
              <a:t>   a = 100;</a:t>
            </a:r>
          </a:p>
          <a:p>
            <a:pPr algn="just" latinLnBrk="0"/>
            <a:r>
              <a:rPr lang="en-US" altLang="ko-KR" sz="1400"/>
              <a:t>   b = 200;</a:t>
            </a:r>
          </a:p>
          <a:p>
            <a:pPr algn="just" latinLnBrk="0"/>
            <a:r>
              <a:rPr lang="en-US" altLang="ko-KR" sz="1400"/>
              <a:t>   println(a);</a:t>
            </a:r>
          </a:p>
          <a:p>
            <a:pPr algn="just" latinLnBrk="0"/>
            <a:r>
              <a:rPr lang="en-US" altLang="ko-KR" sz="1400"/>
              <a:t>   println(b);</a:t>
            </a:r>
          </a:p>
          <a:p>
            <a:pPr algn="just" latinLnBrk="0"/>
            <a:r>
              <a:rPr lang="en-US" altLang="ko-KR" sz="1400"/>
              <a:t>}</a:t>
            </a:r>
          </a:p>
          <a:p>
            <a:pPr algn="just" latinLnBrk="0"/>
            <a:endParaRPr lang="en-US" altLang="ko-KR" sz="1400"/>
          </a:p>
          <a:p>
            <a:pPr algn="just" latinLnBrk="0"/>
            <a:endParaRPr lang="en-US" altLang="ko-KR" sz="1400"/>
          </a:p>
          <a:p>
            <a:pPr algn="just" latinLnBrk="0"/>
            <a:endParaRPr lang="en-US" altLang="ko-KR" sz="1400"/>
          </a:p>
          <a:p>
            <a:pPr algn="just" latinLnBrk="0"/>
            <a:endParaRPr lang="fr-FR" altLang="ko-KR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59950A-63FD-EEC5-E966-2CF3E85D900B}"/>
              </a:ext>
            </a:extLst>
          </p:cNvPr>
          <p:cNvSpPr txBox="1"/>
          <p:nvPr/>
        </p:nvSpPr>
        <p:spPr>
          <a:xfrm>
            <a:off x="8074363" y="1893907"/>
            <a:ext cx="3727111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/>
              <a:t>void setup(){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064554-F6F8-B1DC-E1CE-14462BCF48AD}"/>
              </a:ext>
            </a:extLst>
          </p:cNvPr>
          <p:cNvSpPr txBox="1"/>
          <p:nvPr/>
        </p:nvSpPr>
        <p:spPr>
          <a:xfrm>
            <a:off x="7883863" y="1614387"/>
            <a:ext cx="123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Your answer</a:t>
            </a:r>
            <a:endParaRPr lang="ko-KR" altLang="en-US" sz="14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C29EF4-C924-C6E3-B6F2-D8D1E33552A3}"/>
              </a:ext>
            </a:extLst>
          </p:cNvPr>
          <p:cNvSpPr/>
          <p:nvPr/>
        </p:nvSpPr>
        <p:spPr>
          <a:xfrm>
            <a:off x="5977156" y="5857784"/>
            <a:ext cx="6084389" cy="4202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68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4CCA6-ED7D-B924-182B-F05506E83F10}"/>
              </a:ext>
            </a:extLst>
          </p:cNvPr>
          <p:cNvSpPr txBox="1"/>
          <p:nvPr/>
        </p:nvSpPr>
        <p:spPr>
          <a:xfrm>
            <a:off x="5977156" y="5932238"/>
            <a:ext cx="539606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400"/>
              <a:t>P4: Draw the result of the following program.</a:t>
            </a:r>
          </a:p>
          <a:p>
            <a:pPr algn="just" latinLnBrk="0"/>
            <a:endParaRPr lang="en-US" altLang="ko-KR" sz="1400"/>
          </a:p>
          <a:p>
            <a:pPr algn="just" latinLnBrk="0"/>
            <a:r>
              <a:rPr lang="en-US" altLang="ko-KR" sz="1400"/>
              <a:t>void  setup(){</a:t>
            </a:r>
          </a:p>
          <a:p>
            <a:pPr algn="just" latinLnBrk="0"/>
            <a:r>
              <a:rPr lang="en-US" altLang="ko-KR" sz="1400"/>
              <a:t>   size(400,300);</a:t>
            </a:r>
          </a:p>
          <a:p>
            <a:pPr algn="just" latinLnBrk="0"/>
            <a:r>
              <a:rPr lang="en-US" altLang="ko-KR" sz="1400"/>
              <a:t>   float a, b, c, d;</a:t>
            </a:r>
          </a:p>
          <a:p>
            <a:pPr algn="just" latinLnBrk="0"/>
            <a:r>
              <a:rPr lang="en-US" altLang="ko-KR" sz="1400"/>
              <a:t>   a = 100;</a:t>
            </a:r>
          </a:p>
          <a:p>
            <a:pPr algn="just" latinLnBrk="0"/>
            <a:r>
              <a:rPr lang="en-US" altLang="ko-KR" sz="1400"/>
              <a:t>   b = 200;</a:t>
            </a:r>
          </a:p>
          <a:p>
            <a:pPr algn="just" latinLnBrk="0"/>
            <a:r>
              <a:rPr lang="en-US" altLang="ko-KR" sz="1400"/>
              <a:t>   c = 150;</a:t>
            </a:r>
          </a:p>
          <a:p>
            <a:pPr algn="just" latinLnBrk="0"/>
            <a:r>
              <a:rPr lang="en-US" altLang="ko-KR" sz="1400"/>
              <a:t>   d = 250;</a:t>
            </a:r>
          </a:p>
          <a:p>
            <a:pPr algn="just" latinLnBrk="0"/>
            <a:r>
              <a:rPr lang="en-US" altLang="ko-KR" sz="1400"/>
              <a:t>  if(a&gt;b || c&lt;d) </a:t>
            </a:r>
          </a:p>
          <a:p>
            <a:pPr algn="just" latinLnBrk="0"/>
            <a:r>
              <a:rPr lang="en-US" altLang="ko-KR" sz="1400"/>
              <a:t>    circle(a, b, 50);  </a:t>
            </a:r>
          </a:p>
          <a:p>
            <a:pPr algn="just" latinLnBrk="0"/>
            <a:r>
              <a:rPr lang="en-US" altLang="ko-KR" sz="1400"/>
              <a:t>  if(a&gt;b &amp;&amp; c&lt;d) </a:t>
            </a:r>
          </a:p>
          <a:p>
            <a:pPr algn="just" latinLnBrk="0"/>
            <a:r>
              <a:rPr lang="en-US" altLang="ko-KR" sz="1400"/>
              <a:t>    circle(a, b, 80);  </a:t>
            </a:r>
          </a:p>
          <a:p>
            <a:pPr algn="just" latinLnBrk="0"/>
            <a:r>
              <a:rPr lang="en-US" altLang="ko-KR" sz="1400"/>
              <a:t>  a = b + c;</a:t>
            </a:r>
          </a:p>
          <a:p>
            <a:pPr algn="just" latinLnBrk="0"/>
            <a:r>
              <a:rPr lang="en-US" altLang="ko-KR" sz="1400"/>
              <a:t>  if(a&gt;b || c&lt;d) </a:t>
            </a:r>
          </a:p>
          <a:p>
            <a:pPr algn="just" latinLnBrk="0"/>
            <a:r>
              <a:rPr lang="en-US" altLang="ko-KR" sz="1400"/>
              <a:t>    circle(c+200, d-100, 100);  </a:t>
            </a:r>
          </a:p>
          <a:p>
            <a:pPr algn="just" latinLnBrk="0"/>
            <a:r>
              <a:rPr lang="en-US" altLang="ko-KR" sz="1400"/>
              <a:t>  if(a&gt;b &amp;&amp; c&lt;d) </a:t>
            </a:r>
          </a:p>
          <a:p>
            <a:pPr algn="just" latinLnBrk="0"/>
            <a:r>
              <a:rPr lang="en-US" altLang="ko-KR" sz="1400"/>
              <a:t>    circle(c, b-100, 150);  </a:t>
            </a:r>
          </a:p>
          <a:p>
            <a:pPr algn="just" latinLnBrk="0"/>
            <a:r>
              <a:rPr lang="en-US" altLang="ko-KR" sz="1400"/>
              <a:t>}</a:t>
            </a:r>
            <a:endParaRPr lang="fr-FR" altLang="ko-KR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F5B49C-E0B6-A88E-6F0B-BB80F622D090}"/>
              </a:ext>
            </a:extLst>
          </p:cNvPr>
          <p:cNvSpPr txBox="1"/>
          <p:nvPr/>
        </p:nvSpPr>
        <p:spPr>
          <a:xfrm>
            <a:off x="8059654" y="7131886"/>
            <a:ext cx="3727111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AC9C4C-7A33-3CD3-24A6-5F7AB5CCF57C}"/>
              </a:ext>
            </a:extLst>
          </p:cNvPr>
          <p:cNvSpPr txBox="1"/>
          <p:nvPr/>
        </p:nvSpPr>
        <p:spPr>
          <a:xfrm>
            <a:off x="8059654" y="6544473"/>
            <a:ext cx="123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/>
              <a:t>Your answer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905453-1D74-A0A5-5465-1CEE882CF857}"/>
              </a:ext>
            </a:extLst>
          </p:cNvPr>
          <p:cNvSpPr txBox="1"/>
          <p:nvPr/>
        </p:nvSpPr>
        <p:spPr>
          <a:xfrm>
            <a:off x="11033065" y="9780897"/>
            <a:ext cx="11022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/>
              <a:t>(400,300);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5A469A-23C2-66E9-0EAE-7D37E730EA68}"/>
              </a:ext>
            </a:extLst>
          </p:cNvPr>
          <p:cNvSpPr txBox="1"/>
          <p:nvPr/>
        </p:nvSpPr>
        <p:spPr>
          <a:xfrm>
            <a:off x="7686480" y="6848429"/>
            <a:ext cx="639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/>
              <a:t>(0,0)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3411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413</Words>
  <Application>Microsoft Office PowerPoint</Application>
  <PresentationFormat>사용자 지정</PresentationFormat>
  <Paragraphs>113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서덕영</dc:creator>
  <cp:lastModifiedBy>서덕영</cp:lastModifiedBy>
  <cp:revision>2</cp:revision>
  <cp:lastPrinted>2022-11-18T07:12:16Z</cp:lastPrinted>
  <dcterms:created xsi:type="dcterms:W3CDTF">2022-11-18T05:43:55Z</dcterms:created>
  <dcterms:modified xsi:type="dcterms:W3CDTF">2022-11-18T07:16:52Z</dcterms:modified>
</cp:coreProperties>
</file>