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11FC-9756-4447-FFF8-EBE74F10A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A16F1-34F9-F318-3B2B-CE030CDFD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6741E-F0C1-EB10-3B75-7BCA24FC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24AE-70B1-4B96-8DBA-74BD81C6DE4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AD09-FE12-DF8D-B0C3-C4BE021F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0D5F-B3F4-0792-53A3-FEC186A4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A276-1FF3-4AAE-ACE1-76ADCC21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C2BF-DEA2-ABB0-A0F3-12E0D9A8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BB95F-7BA3-7148-8067-CC236AB8A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34BF7-BF61-D048-E78B-1F75D7F0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24AE-70B1-4B96-8DBA-74BD81C6DE4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4E49B-EF87-B045-A0FD-A5D2B719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9F3A8-CA80-6482-368A-0EA6CA27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A276-1FF3-4AAE-ACE1-76ADCC21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5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15146-9105-2A74-285C-922624D92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7E4AB-8B41-4895-8270-79B8648B2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37061-1646-8243-03D5-BCEABD22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24AE-70B1-4B96-8DBA-74BD81C6DE4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FE77B-A117-E5EC-4A87-FB2307F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2AC6A-70E3-FF66-80DA-3B900387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A276-1FF3-4AAE-ACE1-76ADCC21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F660-5BDB-A3B3-4A50-83FACCF9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277C-D611-B6BA-3ED0-F9236F674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E278-B020-3ABF-2DE6-DEE97625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24AE-70B1-4B96-8DBA-74BD81C6DE4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2A1C2-F580-59F4-45BB-B7CE6A2E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6BD9C-231C-34B4-20DF-BE775A6B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A276-1FF3-4AAE-ACE1-76ADCC21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9EF4-76E7-F5F0-3711-518CE621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56F28-29CD-8B6B-FFA8-A8723454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47EB-57D3-9816-E60A-C81A5130A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24AE-70B1-4B96-8DBA-74BD81C6DE4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CBAEC-111E-0FA1-B5CD-517A29E8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FBEA-B683-370D-93FC-291B1452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A276-1FF3-4AAE-ACE1-76ADCC21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0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95E9-5FA1-388C-A2C0-FB27001E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222C8-6DFA-1A8D-2135-C42B9BF01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09AD-E2D3-3DAA-CC97-C495ABF03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B20EE-06F3-3A49-415E-EB36D267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24AE-70B1-4B96-8DBA-74BD81C6DE4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2B69C-B8AF-D909-3CD8-5F52696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630A9-9AF4-0CDA-0FBD-7B0299C9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A276-1FF3-4AAE-ACE1-76ADCC21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5EBD-B372-0EDB-6312-9376E2E9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DFB92-C62B-6EB6-49EC-AF485228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272DA-A036-8A16-4D4D-463EB49D6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3BB33-575A-6249-06B6-4BBF4CCC7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4CDAC-1EF1-2890-0F09-7BACDE681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AA08A-33B8-155A-99F2-7CC81358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24AE-70B1-4B96-8DBA-74BD81C6DE4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ACD29-C276-1C47-4B76-8529854C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BBDDA-2741-1FCC-D7E4-48CE18B9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A276-1FF3-4AAE-ACE1-76ADCC21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8171-3D94-02D1-7BBA-63E2271A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C955C-EC12-E95D-8045-6CCF9F71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24AE-70B1-4B96-8DBA-74BD81C6DE4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127B0-926A-C959-3FF6-974C2753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A8FAA-A079-15A7-9284-504AFB00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A276-1FF3-4AAE-ACE1-76ADCC21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4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AEAB3-2803-71F3-5853-528067F3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24AE-70B1-4B96-8DBA-74BD81C6DE4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AC0F5-650A-7A38-013D-5AE5F35A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EE0C6-07A2-0882-D407-DB223934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A276-1FF3-4AAE-ACE1-76ADCC21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8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B9D9-EB6D-9674-33AE-4C3358F0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31FB-1AD5-5324-C390-895E0EC5F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02236-D182-FAD4-E726-B7E3A4E5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43123-C118-D7C9-260E-C7D3DC4B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24AE-70B1-4B96-8DBA-74BD81C6DE4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00D4-FB46-7864-C5FD-F6654856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64FB1-50F3-FBC5-B585-B1924DFF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A276-1FF3-4AAE-ACE1-76ADCC21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5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B05B-0813-3BE1-7D7F-3D969D0F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21FDF-A0FD-72A7-F5D2-DF59E97A8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00008-D542-ADA2-BE91-66946E50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1536B-BD71-B5C1-9312-4AC955D6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24AE-70B1-4B96-8DBA-74BD81C6DE4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DDF35-E714-A300-53E1-34637EA4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CA489-1921-7F1E-AB44-CFC1B00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A276-1FF3-4AAE-ACE1-76ADCC21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92D4E-DB52-9732-A57E-0493328B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3ADD3-DD98-93F2-37A4-CDF66380A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DEC7-794C-5E6E-C125-F3C224835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724AE-70B1-4B96-8DBA-74BD81C6DE4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26F13-AF0B-1D2F-4D54-974749C7A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A61E-6D00-326C-1C7A-F0C8F1AF9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A276-1FF3-4AAE-ACE1-76ADCC217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7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F362-3687-6A67-8375-AB08877E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  <a:latin typeface="28 Days Later" panose="020B0603050302020204" pitchFamily="34" charset="0"/>
              </a:rPr>
              <a:t>Among us and bear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4ED2-905B-F42D-0A1F-F9C6849B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teammate’s name:</a:t>
            </a:r>
          </a:p>
          <a:p>
            <a:pPr lvl="1"/>
            <a:r>
              <a:rPr lang="en-US" dirty="0" err="1"/>
              <a:t>Kimchar</a:t>
            </a:r>
            <a:endParaRPr lang="en-US" dirty="0"/>
          </a:p>
          <a:p>
            <a:pPr lvl="1"/>
            <a:r>
              <a:rPr lang="en-US" dirty="0"/>
              <a:t>Seng hour</a:t>
            </a:r>
          </a:p>
        </p:txBody>
      </p:sp>
    </p:spTree>
    <p:extLst>
      <p:ext uri="{BB962C8B-B14F-4D97-AF65-F5344CB8AC3E}">
        <p14:creationId xmlns:p14="http://schemas.microsoft.com/office/powerpoint/2010/main" val="384005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683-6B57-AF65-3297-A0CD78B3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ddCityboy" panose="00000400000000000000" pitchFamily="2" charset="0"/>
              </a:rPr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D2E3-EDF3-A31D-A832-27DF3D7EB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make a program in which user interfaces are enabled.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Amoung</a:t>
            </a:r>
            <a:r>
              <a:rPr lang="en-US" dirty="0"/>
              <a:t> us move to the mouse.</a:t>
            </a:r>
          </a:p>
          <a:p>
            <a:pPr marL="0" indent="0">
              <a:buNone/>
            </a:pPr>
            <a:r>
              <a:rPr lang="en-US" dirty="0"/>
              <a:t>	-A bear move by the </a:t>
            </a:r>
            <a:r>
              <a:rPr lang="en-US" dirty="0" err="1"/>
              <a:t>keyboard.Key</a:t>
            </a:r>
            <a:r>
              <a:rPr lang="en-US" dirty="0"/>
              <a:t> ‘a’ is move to left and key ‘d’ move to </a:t>
            </a:r>
            <a:r>
              <a:rPr lang="en-US" dirty="0" err="1"/>
              <a:t>right.Other</a:t>
            </a:r>
            <a:r>
              <a:rPr lang="en-US" dirty="0"/>
              <a:t> key lets it move to the mouse position.</a:t>
            </a:r>
          </a:p>
        </p:txBody>
      </p:sp>
    </p:spTree>
    <p:extLst>
      <p:ext uri="{BB962C8B-B14F-4D97-AF65-F5344CB8AC3E}">
        <p14:creationId xmlns:p14="http://schemas.microsoft.com/office/powerpoint/2010/main" val="274252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A8256321-4D56-A1C0-DF5A-09E44F26C1A8}"/>
              </a:ext>
            </a:extLst>
          </p:cNvPr>
          <p:cNvSpPr txBox="1">
            <a:spLocks/>
          </p:cNvSpPr>
          <p:nvPr/>
        </p:nvSpPr>
        <p:spPr>
          <a:xfrm>
            <a:off x="8064632" y="84840"/>
            <a:ext cx="3987538" cy="6773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void Hour(float x, float y, float d) {</a:t>
            </a:r>
          </a:p>
          <a:p>
            <a:pPr algn="l"/>
            <a:r>
              <a:rPr lang="en-US" sz="1400" dirty="0"/>
              <a:t>  //body</a:t>
            </a:r>
          </a:p>
          <a:p>
            <a:pPr algn="l"/>
            <a:r>
              <a:rPr lang="en-US" sz="1400" dirty="0"/>
              <a:t>  fill(149, 120, 106);</a:t>
            </a:r>
          </a:p>
          <a:p>
            <a:pPr algn="l"/>
            <a:r>
              <a:rPr lang="en-US" sz="1400" dirty="0"/>
              <a:t>  ellipse(x-1*d, y+3.4*d, d*6.4, d*4.4);</a:t>
            </a:r>
          </a:p>
          <a:p>
            <a:pPr algn="l"/>
            <a:r>
              <a:rPr lang="en-US" sz="1400" dirty="0"/>
              <a:t>  // ears</a:t>
            </a:r>
          </a:p>
          <a:p>
            <a:pPr algn="l"/>
            <a:r>
              <a:rPr lang="en-US" sz="1400" dirty="0"/>
              <a:t>  ellipse(x-2.75*d, y-1.35*d, d*1.7, d*1.7);</a:t>
            </a:r>
          </a:p>
          <a:p>
            <a:pPr algn="l"/>
            <a:r>
              <a:rPr lang="en-US" sz="1400" dirty="0"/>
              <a:t>  ellipse(x+0.75*d, y-1.35*d, d*1.7, d*1.7);</a:t>
            </a:r>
          </a:p>
          <a:p>
            <a:pPr algn="l"/>
            <a:r>
              <a:rPr lang="en-US" sz="1400" dirty="0"/>
              <a:t>  // inner ears</a:t>
            </a:r>
          </a:p>
          <a:p>
            <a:pPr algn="l"/>
            <a:r>
              <a:rPr lang="en-US" sz="1400" dirty="0"/>
              <a:t>  fill(112, 90, 87);</a:t>
            </a:r>
          </a:p>
          <a:p>
            <a:pPr algn="l"/>
            <a:r>
              <a:rPr lang="en-US" sz="1400" dirty="0"/>
              <a:t>  ellipse(x-2.75*d, y-1.35*d, d*1.4, d*1.4);</a:t>
            </a:r>
          </a:p>
          <a:p>
            <a:pPr algn="l"/>
            <a:r>
              <a:rPr lang="en-US" sz="1400" dirty="0"/>
              <a:t>  ellipse(x+0.75*d, y-1.35*d, d*1.4, d*1.4);</a:t>
            </a:r>
          </a:p>
          <a:p>
            <a:pPr algn="l"/>
            <a:r>
              <a:rPr lang="en-US" sz="1400" dirty="0"/>
              <a:t>  //face</a:t>
            </a:r>
          </a:p>
          <a:p>
            <a:pPr algn="l"/>
            <a:r>
              <a:rPr lang="en-US" sz="1400" dirty="0"/>
              <a:t>  fill(149, 120, 106);</a:t>
            </a:r>
          </a:p>
          <a:p>
            <a:pPr algn="l"/>
            <a:r>
              <a:rPr lang="en-US" sz="1400" dirty="0"/>
              <a:t>  ellipse(x-1*d, y+0.3*d, d*4.5, d*4.4);</a:t>
            </a:r>
          </a:p>
          <a:p>
            <a:pPr algn="l"/>
            <a:r>
              <a:rPr lang="en-US" sz="1400" dirty="0"/>
              <a:t>  //eye</a:t>
            </a:r>
          </a:p>
          <a:p>
            <a:pPr algn="l"/>
            <a:r>
              <a:rPr lang="en-US" sz="1400" dirty="0"/>
              <a:t>  fill(251, 251, 251);</a:t>
            </a:r>
          </a:p>
          <a:p>
            <a:pPr algn="l"/>
            <a:r>
              <a:rPr lang="en-US" sz="1400" dirty="0"/>
              <a:t>  ellipse(x-1.7*d, y-0.5*d, d*0.65, d*0.65);</a:t>
            </a:r>
          </a:p>
          <a:p>
            <a:pPr algn="l"/>
            <a:r>
              <a:rPr lang="en-US" sz="1400" dirty="0"/>
              <a:t>  ellipse(x-0.3*d, y-0.5*d, d*0.65, d*0.65);</a:t>
            </a:r>
          </a:p>
          <a:p>
            <a:pPr algn="l"/>
            <a:r>
              <a:rPr lang="en-US" sz="1400" dirty="0"/>
              <a:t>  //eye</a:t>
            </a:r>
          </a:p>
          <a:p>
            <a:pPr algn="l"/>
            <a:r>
              <a:rPr lang="en-US" sz="1400" dirty="0"/>
              <a:t>  fill(15, 15, 11);</a:t>
            </a:r>
          </a:p>
          <a:p>
            <a:pPr algn="l"/>
            <a:r>
              <a:rPr lang="en-US" sz="1400" dirty="0"/>
              <a:t>  ellipse(x-1.7*d, y-0.5*d, d*0.40, d*0.40);</a:t>
            </a:r>
          </a:p>
          <a:p>
            <a:pPr algn="l"/>
            <a:r>
              <a:rPr lang="en-US" sz="14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A5C8B3-4989-DF19-2A47-661A024D91D7}"/>
              </a:ext>
            </a:extLst>
          </p:cNvPr>
          <p:cNvSpPr txBox="1"/>
          <p:nvPr/>
        </p:nvSpPr>
        <p:spPr>
          <a:xfrm>
            <a:off x="232528" y="0"/>
            <a:ext cx="61179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float x1, x2, y1, y2, d1, d2;</a:t>
            </a:r>
          </a:p>
          <a:p>
            <a:r>
              <a:rPr lang="en-US" sz="1400" dirty="0"/>
              <a:t>void setup() {</a:t>
            </a:r>
          </a:p>
          <a:p>
            <a:r>
              <a:rPr lang="en-US" sz="1400" dirty="0"/>
              <a:t>  size(1000, 800);</a:t>
            </a:r>
          </a:p>
          <a:p>
            <a:r>
              <a:rPr lang="en-US" sz="1400" dirty="0"/>
              <a:t>  x1 = 300;</a:t>
            </a:r>
          </a:p>
          <a:p>
            <a:r>
              <a:rPr lang="en-US" sz="1400" dirty="0"/>
              <a:t>  y1 = 200;</a:t>
            </a:r>
          </a:p>
          <a:p>
            <a:r>
              <a:rPr lang="en-US" sz="1400" dirty="0"/>
              <a:t>  d1 =100;</a:t>
            </a:r>
          </a:p>
          <a:p>
            <a:r>
              <a:rPr lang="en-US" sz="1400" dirty="0"/>
              <a:t>  x2 = 300;</a:t>
            </a:r>
          </a:p>
          <a:p>
            <a:r>
              <a:rPr lang="en-US" sz="1400" dirty="0"/>
              <a:t>  y2 = 200;</a:t>
            </a:r>
          </a:p>
          <a:p>
            <a:r>
              <a:rPr lang="en-US" sz="1400" dirty="0"/>
              <a:t>  d2 =50;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void draw() { // called 60 times in 1 second</a:t>
            </a:r>
          </a:p>
          <a:p>
            <a:r>
              <a:rPr lang="en-US" sz="1400" dirty="0"/>
              <a:t>  background(255, 255, 0); // yellow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kimchar</a:t>
            </a:r>
            <a:r>
              <a:rPr lang="en-US" sz="1400" dirty="0"/>
              <a:t>(x1, y1, d1);</a:t>
            </a:r>
          </a:p>
          <a:p>
            <a:r>
              <a:rPr lang="en-US" sz="1400" dirty="0"/>
              <a:t>  Hour(x2, y2, d2);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mouseReleased</a:t>
            </a:r>
            <a:r>
              <a:rPr lang="en-US" sz="1400" dirty="0"/>
              <a:t>() {</a:t>
            </a:r>
          </a:p>
          <a:p>
            <a:r>
              <a:rPr lang="en-US" sz="1400" dirty="0"/>
              <a:t>  x1 = </a:t>
            </a:r>
            <a:r>
              <a:rPr lang="en-US" sz="1400" dirty="0" err="1"/>
              <a:t>mouseX</a:t>
            </a:r>
            <a:r>
              <a:rPr lang="en-US" sz="1400" dirty="0"/>
              <a:t>;</a:t>
            </a:r>
          </a:p>
          <a:p>
            <a:r>
              <a:rPr lang="en-US" sz="1400" dirty="0"/>
              <a:t>  y1 = </a:t>
            </a:r>
            <a:r>
              <a:rPr lang="en-US" sz="1400" dirty="0" err="1"/>
              <a:t>mouseY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void </a:t>
            </a:r>
            <a:r>
              <a:rPr lang="en-US" sz="1400" dirty="0" err="1"/>
              <a:t>keyPressed</a:t>
            </a:r>
            <a:r>
              <a:rPr lang="en-US" sz="1400" dirty="0"/>
              <a:t>() {</a:t>
            </a:r>
          </a:p>
          <a:p>
            <a:r>
              <a:rPr lang="en-US" sz="1400" dirty="0"/>
              <a:t>  if (key == 'a') x2 -= 5;</a:t>
            </a:r>
          </a:p>
          <a:p>
            <a:r>
              <a:rPr lang="en-US" sz="1400" dirty="0"/>
              <a:t>  else if (key == 'd') x2 += 8;</a:t>
            </a:r>
          </a:p>
          <a:p>
            <a:r>
              <a:rPr lang="en-US" sz="1400" dirty="0"/>
              <a:t>  else {</a:t>
            </a:r>
          </a:p>
          <a:p>
            <a:r>
              <a:rPr lang="en-US" sz="1400" dirty="0"/>
              <a:t>    x2 = </a:t>
            </a:r>
            <a:r>
              <a:rPr lang="en-US" sz="1400" dirty="0" err="1"/>
              <a:t>mouseX</a:t>
            </a:r>
            <a:r>
              <a:rPr lang="en-US" sz="1400" dirty="0"/>
              <a:t>;</a:t>
            </a:r>
          </a:p>
          <a:p>
            <a:r>
              <a:rPr lang="en-US" sz="1400" dirty="0"/>
              <a:t>    y2 = </a:t>
            </a:r>
            <a:r>
              <a:rPr lang="en-US" sz="1400" dirty="0" err="1"/>
              <a:t>mouseY</a:t>
            </a:r>
            <a:r>
              <a:rPr lang="en-US" sz="1400" dirty="0"/>
              <a:t>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  <a:p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D6F856E-453D-2D8F-FE4C-E8B6CC88E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1526" y="338478"/>
            <a:ext cx="4298542" cy="6034606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5600" dirty="0"/>
              <a:t>void </a:t>
            </a:r>
            <a:r>
              <a:rPr lang="en-US" sz="5600" dirty="0" err="1"/>
              <a:t>kimchar</a:t>
            </a:r>
            <a:r>
              <a:rPr lang="en-US" sz="5600" dirty="0"/>
              <a:t>(float </a:t>
            </a:r>
            <a:r>
              <a:rPr lang="en-US" sz="5600" dirty="0" err="1"/>
              <a:t>x,float</a:t>
            </a:r>
            <a:r>
              <a:rPr lang="en-US" sz="5600" dirty="0"/>
              <a:t> y, float d){</a:t>
            </a:r>
          </a:p>
          <a:p>
            <a:pPr algn="l"/>
            <a:r>
              <a:rPr lang="en-US" sz="5600" dirty="0"/>
              <a:t> </a:t>
            </a:r>
          </a:p>
          <a:p>
            <a:pPr algn="l"/>
            <a:r>
              <a:rPr lang="en-US" sz="5600" dirty="0"/>
              <a:t>  </a:t>
            </a:r>
            <a:r>
              <a:rPr lang="en-US" sz="5600" dirty="0" err="1"/>
              <a:t>strokeWeight</a:t>
            </a:r>
            <a:r>
              <a:rPr lang="en-US" sz="5600" dirty="0"/>
              <a:t>(d*0.05);</a:t>
            </a:r>
          </a:p>
          <a:p>
            <a:pPr algn="l"/>
            <a:r>
              <a:rPr lang="en-US" sz="5600" dirty="0"/>
              <a:t>  fill(255,105,180);</a:t>
            </a:r>
          </a:p>
          <a:p>
            <a:pPr algn="l"/>
            <a:r>
              <a:rPr lang="en-US" sz="5600" dirty="0"/>
              <a:t>    arc(x+1.8*d,y+2.2*</a:t>
            </a:r>
            <a:r>
              <a:rPr lang="en-US" sz="5600" dirty="0" err="1"/>
              <a:t>d,d</a:t>
            </a:r>
            <a:r>
              <a:rPr lang="en-US" sz="5600" dirty="0"/>
              <a:t>*0.55,d*1.5,0,PI); //feet</a:t>
            </a:r>
          </a:p>
          <a:p>
            <a:pPr algn="l"/>
            <a:r>
              <a:rPr lang="en-US" sz="5600" dirty="0"/>
              <a:t>      arc(x+2.3*d,y+2.2*</a:t>
            </a:r>
            <a:r>
              <a:rPr lang="en-US" sz="5600" dirty="0" err="1"/>
              <a:t>d,d</a:t>
            </a:r>
            <a:r>
              <a:rPr lang="en-US" sz="5600" dirty="0"/>
              <a:t>*0.55,d*1.5,0,PI);</a:t>
            </a:r>
          </a:p>
          <a:p>
            <a:pPr algn="l"/>
            <a:r>
              <a:rPr lang="en-US" sz="5600" dirty="0"/>
              <a:t>      //feet</a:t>
            </a:r>
          </a:p>
          <a:p>
            <a:pPr algn="l"/>
            <a:r>
              <a:rPr lang="en-US" sz="5600" dirty="0"/>
              <a:t>     fill(0,200,255);</a:t>
            </a:r>
          </a:p>
          <a:p>
            <a:pPr algn="l"/>
            <a:r>
              <a:rPr lang="en-US" sz="5600" dirty="0"/>
              <a:t>      </a:t>
            </a:r>
            <a:r>
              <a:rPr lang="en-US" sz="5600" dirty="0" err="1"/>
              <a:t>rect</a:t>
            </a:r>
            <a:r>
              <a:rPr lang="en-US" sz="5600" dirty="0"/>
              <a:t>(x+0.7*d,y+0.3*</a:t>
            </a:r>
            <a:r>
              <a:rPr lang="en-US" sz="5600" dirty="0" err="1"/>
              <a:t>d,d</a:t>
            </a:r>
            <a:r>
              <a:rPr lang="en-US" sz="5600" dirty="0"/>
              <a:t>*0.8,d*1.8); //beg</a:t>
            </a:r>
          </a:p>
          <a:p>
            <a:pPr algn="l"/>
            <a:r>
              <a:rPr lang="en-US" sz="5600" dirty="0"/>
              <a:t>        fill(255,105,180);</a:t>
            </a:r>
          </a:p>
          <a:p>
            <a:pPr algn="l"/>
            <a:r>
              <a:rPr lang="en-US" sz="5600" dirty="0"/>
              <a:t>    ellipse(x+2*d,y+1*</a:t>
            </a:r>
            <a:r>
              <a:rPr lang="en-US" sz="5600" dirty="0" err="1"/>
              <a:t>d,d</a:t>
            </a:r>
            <a:r>
              <a:rPr lang="en-US" sz="5600" dirty="0"/>
              <a:t>*2,d*3);</a:t>
            </a:r>
          </a:p>
          <a:p>
            <a:pPr algn="l"/>
            <a:r>
              <a:rPr lang="en-US" sz="5600" dirty="0"/>
              <a:t>  // body</a:t>
            </a:r>
          </a:p>
          <a:p>
            <a:pPr algn="l"/>
            <a:r>
              <a:rPr lang="en-US" sz="5600" dirty="0"/>
              <a:t>  ellipse(x+2.5*d,y+0.5*</a:t>
            </a:r>
            <a:r>
              <a:rPr lang="en-US" sz="5600" dirty="0" err="1"/>
              <a:t>d,d</a:t>
            </a:r>
            <a:r>
              <a:rPr lang="en-US" sz="5600" dirty="0"/>
              <a:t>*1.5,d*0.8); //eye</a:t>
            </a:r>
          </a:p>
          <a:p>
            <a:pPr algn="l"/>
            <a:r>
              <a:rPr lang="en-US" sz="5600" dirty="0"/>
              <a:t>  fill(0,255,255);</a:t>
            </a:r>
          </a:p>
          <a:p>
            <a:pPr algn="l"/>
            <a:r>
              <a:rPr lang="en-US" sz="5600" dirty="0"/>
              <a:t>   ellipse(x+2.5*d,y+0.5*</a:t>
            </a:r>
            <a:r>
              <a:rPr lang="en-US" sz="5600" dirty="0" err="1"/>
              <a:t>d,d</a:t>
            </a:r>
            <a:r>
              <a:rPr lang="en-US" sz="5600" dirty="0"/>
              <a:t>*1.2,50);  //glasses</a:t>
            </a:r>
          </a:p>
          <a:p>
            <a:pPr algn="l"/>
            <a:r>
              <a:rPr lang="en-US" sz="5600" dirty="0"/>
              <a:t>  //eye</a:t>
            </a:r>
          </a:p>
          <a:p>
            <a:pPr algn="l"/>
            <a:r>
              <a:rPr lang="en-US" sz="5600" dirty="0"/>
              <a:t>  fill(50,150,200);</a:t>
            </a:r>
          </a:p>
          <a:p>
            <a:pPr algn="l"/>
            <a:r>
              <a:rPr lang="en-US" sz="5600" dirty="0"/>
              <a:t>      </a:t>
            </a:r>
            <a:r>
              <a:rPr lang="en-US" sz="5600" dirty="0" err="1"/>
              <a:t>rect</a:t>
            </a:r>
            <a:r>
              <a:rPr lang="en-US" sz="5600" dirty="0"/>
              <a:t>(x+1.8*d,y-1.1*</a:t>
            </a:r>
            <a:r>
              <a:rPr lang="en-US" sz="5600" dirty="0" err="1"/>
              <a:t>d,d</a:t>
            </a:r>
            <a:r>
              <a:rPr lang="en-US" sz="5600" dirty="0"/>
              <a:t>*0.4,d*0.2);</a:t>
            </a:r>
          </a:p>
          <a:p>
            <a:pPr algn="l"/>
            <a:r>
              <a:rPr lang="en-US" sz="5600" dirty="0"/>
              <a:t>   circle(x+2*d,y-1.5*</a:t>
            </a:r>
            <a:r>
              <a:rPr lang="en-US" sz="5600" dirty="0" err="1"/>
              <a:t>d,d</a:t>
            </a:r>
            <a:r>
              <a:rPr lang="en-US" sz="5600" dirty="0"/>
              <a:t>); // balloon</a:t>
            </a:r>
          </a:p>
          <a:p>
            <a:pPr algn="l"/>
            <a:r>
              <a:rPr lang="en-US" sz="5600" dirty="0"/>
              <a:t>  </a:t>
            </a:r>
            <a:r>
              <a:rPr lang="en-US" sz="5600" dirty="0" err="1"/>
              <a:t>strokeWeight</a:t>
            </a:r>
            <a:r>
              <a:rPr lang="en-US" sz="5600" dirty="0"/>
              <a:t>(5);</a:t>
            </a:r>
          </a:p>
          <a:p>
            <a:pPr algn="l"/>
            <a:r>
              <a:rPr lang="en-US" sz="5600" dirty="0"/>
              <a:t>    line(x+2*d,y-0.9*d,x+2*d,y-0.5*d);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033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08AB-0C84-D282-C275-D6D8B4DF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6" y="94268"/>
            <a:ext cx="3638746" cy="5903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 ellipse (x-0.3*d, y-0.5*d, d*0.40, d*0.40);</a:t>
            </a:r>
          </a:p>
          <a:p>
            <a:pPr marL="0" indent="0">
              <a:buNone/>
            </a:pPr>
            <a:r>
              <a:rPr lang="en-US" sz="1400" dirty="0"/>
              <a:t>  fill(112, 90, 87);</a:t>
            </a:r>
          </a:p>
          <a:p>
            <a:pPr marL="0" indent="0">
              <a:buNone/>
            </a:pPr>
            <a:r>
              <a:rPr lang="en-US" sz="1400" dirty="0"/>
              <a:t>  //snout</a:t>
            </a:r>
          </a:p>
          <a:p>
            <a:pPr marL="0" indent="0">
              <a:buNone/>
            </a:pPr>
            <a:r>
              <a:rPr lang="en-US" sz="1400" dirty="0"/>
              <a:t>  ellipse(x-1*d, y+0.90*d, d*2, d*2);</a:t>
            </a:r>
          </a:p>
          <a:p>
            <a:pPr marL="0" indent="0">
              <a:buNone/>
            </a:pPr>
            <a:r>
              <a:rPr lang="en-US" sz="1400" dirty="0"/>
              <a:t>  //mouth</a:t>
            </a:r>
          </a:p>
          <a:p>
            <a:pPr marL="0" indent="0">
              <a:buNone/>
            </a:pPr>
            <a:r>
              <a:rPr lang="en-US" sz="1400" dirty="0"/>
              <a:t>  fill(0, 0, 0);</a:t>
            </a:r>
          </a:p>
          <a:p>
            <a:pPr marL="0" indent="0">
              <a:buNone/>
            </a:pPr>
            <a:r>
              <a:rPr lang="en-US" sz="1400" dirty="0"/>
              <a:t>  arc(x-1*d, y+1.2*d, d*0.70, d*0.65, 0, PI);</a:t>
            </a:r>
          </a:p>
          <a:p>
            <a:pPr marL="0" indent="0">
              <a:buNone/>
            </a:pPr>
            <a:r>
              <a:rPr lang="en-US" sz="1400" dirty="0"/>
              <a:t>  ellipse(x-1*d, y+0.50*d, d*0.80, d*0.80);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5482E-F715-9209-A186-64BADED57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156" y1="87315" x2="48542" y2="87315"/>
                        <a14:backgroundMark x1="11042" y1="38519" x2="11042" y2="40093"/>
                        <a14:backgroundMark x1="11927" y1="38056" x2="10313" y2="55741"/>
                        <a14:backgroundMark x1="10313" y1="55741" x2="14063" y2="70000"/>
                        <a14:backgroundMark x1="14063" y1="70000" x2="14010" y2="77222"/>
                        <a14:backgroundMark x1="14010" y1="77222" x2="15156" y2="61852"/>
                        <a14:backgroundMark x1="12396" y1="66759" x2="13125" y2="77593"/>
                        <a14:backgroundMark x1="13125" y1="77593" x2="16146" y2="83611"/>
                        <a14:backgroundMark x1="16146" y1="83611" x2="22604" y2="84259"/>
                        <a14:backgroundMark x1="22604" y1="84259" x2="28854" y2="84259"/>
                        <a14:backgroundMark x1="28854" y1="84259" x2="29375" y2="83889"/>
                        <a14:backgroundMark x1="45208" y1="26574" x2="52708" y2="26296"/>
                        <a14:backgroundMark x1="52708" y1="26296" x2="69063" y2="29907"/>
                        <a14:backgroundMark x1="69063" y1="29907" x2="62031" y2="27500"/>
                        <a14:backgroundMark x1="62031" y1="27500" x2="76042" y2="29167"/>
                        <a14:backgroundMark x1="76042" y1="29167" x2="82813" y2="28426"/>
                        <a14:backgroundMark x1="82813" y1="28426" x2="71823" y2="25556"/>
                        <a14:backgroundMark x1="71823" y1="25556" x2="86198" y2="28426"/>
                        <a14:backgroundMark x1="86198" y1="28426" x2="88594" y2="39259"/>
                        <a14:backgroundMark x1="88594" y1="39259" x2="88802" y2="77963"/>
                        <a14:backgroundMark x1="88802" y1="77963" x2="87083" y2="75093"/>
                        <a14:backgroundMark x1="21563" y1="93981" x2="29531" y2="90926"/>
                        <a14:backgroundMark x1="29531" y1="90926" x2="19844" y2="94537"/>
                        <a14:backgroundMark x1="19844" y1="94537" x2="20104" y2="92685"/>
                        <a14:backgroundMark x1="87969" y1="84630" x2="88438" y2="8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1" y="-207389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1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343B5-E1D5-9B2D-315E-169F0E70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Feeling about this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5426-6A2D-E54E-0B8B-5EA328206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this homework ,I think it isn’t easy for me but I still make it .I’m so excited that I can make user interfaces for my </a:t>
            </a:r>
            <a:r>
              <a:rPr lang="en-US" dirty="0" err="1"/>
              <a:t>character.Thank</a:t>
            </a:r>
            <a:r>
              <a:rPr lang="en-US" dirty="0"/>
              <a:t> </a:t>
            </a:r>
            <a:r>
              <a:rPr lang="en-US" dirty="0" err="1"/>
              <a:t>you,prof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343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897</Words>
  <Application>Microsoft Office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28 Days Later</vt:lpstr>
      <vt:lpstr>AddCityboy</vt:lpstr>
      <vt:lpstr>Arial</vt:lpstr>
      <vt:lpstr>Calibri</vt:lpstr>
      <vt:lpstr>Calibri Light</vt:lpstr>
      <vt:lpstr>Office Theme</vt:lpstr>
      <vt:lpstr>Among us and bear</vt:lpstr>
      <vt:lpstr>Our goal</vt:lpstr>
      <vt:lpstr>PowerPoint Presentation</vt:lpstr>
      <vt:lpstr>PowerPoint Presentation</vt:lpstr>
      <vt:lpstr>Feeling about this 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 x1, y1 , d1, x2,  y2, d2; void setup(){ size(1000,800);   x1 = 200; y1 = 450; d1 = 50;   x2 = 200; y2 = 300; d2 = 100;   Hour(x1,y1,d1);   kimchar(x2,y2,d2); } void draw(){ // called 60time in 1 second   background(0, 225, 225);  Hour(x1,y1,d1);   kimchar(x2,y2,d2);   x1 = x1 + 5; //move to left   if(x1&gt;width) x1 = 10;   d2 = d2*1.015; // get bigger   if(d2&gt;200) d2 = 60; }</dc:title>
  <dc:creator>KYS Computer</dc:creator>
  <cp:lastModifiedBy>suh dougyoung</cp:lastModifiedBy>
  <cp:revision>8</cp:revision>
  <dcterms:created xsi:type="dcterms:W3CDTF">2023-07-04T15:02:25Z</dcterms:created>
  <dcterms:modified xsi:type="dcterms:W3CDTF">2023-07-20T05:35:37Z</dcterms:modified>
</cp:coreProperties>
</file>