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49C6-173C-4457-8E28-6E8A294A2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2D05-CFCB-49EF-90D6-C093D93C4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E020-E2EB-4A33-BD49-9901961E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5381-0824-4027-AE70-350AAA78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1913-9361-4147-BFDE-C466107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C82D-CA67-4639-AB21-3C5C555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A22B-2468-44A2-8AC1-05C25A95F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84E5-85D8-4032-8914-A886656B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0B23-AC39-40C2-94FD-CAA58D9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E1D4-5A61-47C0-A2A8-F38E5915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1E0B8-ECFC-4D4E-9FF3-5647303C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109FD-FA60-4EAF-953C-6AF70010D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F2EC-3B39-4976-B7D8-1654EDA8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CAF9-F37C-45DA-8541-2357617B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42C2-59EA-45B7-B8ED-5DEC44F2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CBF2-753D-44AB-85EA-7577054E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1F2E-3C52-45FF-877C-794B917E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3219-BB8E-4E70-AB82-8FA296B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93C6-296C-4B46-8E7B-2306CF3B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6DAE-7030-4A44-B373-FE17B906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6D32-B0BD-46C2-B214-B183E615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91570-9AC1-44DF-9823-F7639D71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9DBB-CF68-4D20-B6BD-B3592E0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F1E7-D439-4691-8265-D6C1CD90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E0AE-0398-408C-9516-8DA985C5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B20B-FF4D-43AC-A7C1-12F4D9C6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2F2F-7958-4CBA-AC31-409BD9C3E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CB91-DE7F-4A3B-AA49-24220446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59A70-C5A6-40DF-BE43-ABA1F787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8171-B541-4510-A49E-DB4B4C4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6D6F-DA75-415A-80E1-70964C6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3407-C970-4423-8CE9-3477C448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71B3-CFFF-42ED-B2FE-66E3B2EF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1BD71-DD49-41E1-8C4B-EB9AB3DC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EEBE6-6D8A-47BE-A934-7330BB66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D8217-62F5-42F5-BA1E-6E0820D21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8718F-5B45-49E8-BF8F-60D576D7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09667-0698-4C6D-8C52-F17D5F0F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9D6B-04A5-4B3A-A8C3-140B21EF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946-B3B9-4EDF-81AB-FE96A00E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E8E4A-37D9-4763-8629-ADBAAFE7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38B54-9444-441D-8719-18B8E80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2DB4-9726-4B75-B4DF-4E82341F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58D91-431F-4045-B84C-9910DDD7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B5EA3-353E-4A0D-AEA6-20A9217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4891-DA89-402E-8161-4D0E8D3A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504-8CD7-4BF7-B5B8-EBC7BDC7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226-71BB-4D0F-AD57-BBF8521A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DBFE6-B7CC-41D1-B66D-5F77DD56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FF1D-7DB0-4752-95DD-C9A606D7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9FB72-B474-4B65-9A7D-F5F13AEA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A624E-1CC9-45D3-A4F7-F167F2E4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828B-4984-476D-AB7C-D99171C9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F1D34-0B2D-4B99-ACCD-0C7E10EE2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7F00F-8E94-44F9-8D4A-AC0D444F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23EF9-1C4B-4724-9000-FC0FECDD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73D3-7CF6-4DDF-A4C3-AE5A4C0F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91C5-1A59-4FDA-BD7E-FD4CC1B1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95078-689F-466E-B6B3-01B5E099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02CE-48CF-40E3-BD12-737E5616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F6A4-4529-4462-A03E-3B46142CB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7B5F-E7F8-414B-9EF8-5A8343D0876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EBD2-1C74-42C3-A35A-7CB4AD07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A1DF-9BCE-4778-9BD7-74A44229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1352-9C69-4C57-AE12-29C872F5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C55-6F12-4A67-A995-CFED1CCB0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098D4-DCEE-455E-BBC9-A9CDCF5B7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poleak</a:t>
            </a:r>
            <a:r>
              <a:rPr lang="en-US" dirty="0"/>
              <a:t> and </a:t>
            </a:r>
            <a:r>
              <a:rPr lang="en-US" dirty="0" err="1"/>
              <a:t>Ngeab</a:t>
            </a:r>
            <a:r>
              <a:rPr lang="en-US" dirty="0"/>
              <a:t> </a:t>
            </a:r>
            <a:r>
              <a:rPr lang="en-US" dirty="0" err="1"/>
              <a:t>Thany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4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7BE2E7-76F4-4D64-92B2-8C682A9540B3}"/>
              </a:ext>
            </a:extLst>
          </p:cNvPr>
          <p:cNvSpPr/>
          <p:nvPr/>
        </p:nvSpPr>
        <p:spPr>
          <a:xfrm>
            <a:off x="265042" y="114842"/>
            <a:ext cx="3485323" cy="6601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4AA69-0CA0-4F92-AAA8-2A614D92B84C}"/>
              </a:ext>
            </a:extLst>
          </p:cNvPr>
          <p:cNvSpPr txBox="1"/>
          <p:nvPr/>
        </p:nvSpPr>
        <p:spPr>
          <a:xfrm>
            <a:off x="589721" y="114840"/>
            <a:ext cx="394914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float x, y;</a:t>
            </a:r>
          </a:p>
          <a:p>
            <a:r>
              <a:rPr lang="en-US" sz="900" dirty="0"/>
              <a:t>float a, b, c, s;</a:t>
            </a:r>
          </a:p>
          <a:p>
            <a:r>
              <a:rPr lang="en-US" sz="900" dirty="0"/>
              <a:t>void setup(){</a:t>
            </a:r>
          </a:p>
          <a:p>
            <a:r>
              <a:rPr lang="en-US" sz="900" dirty="0"/>
              <a:t>     size(800,500);</a:t>
            </a:r>
          </a:p>
          <a:p>
            <a:r>
              <a:rPr lang="en-US" sz="900" dirty="0"/>
              <a:t>     x = y = 100;</a:t>
            </a:r>
          </a:p>
          <a:p>
            <a:r>
              <a:rPr lang="en-US" sz="900" dirty="0"/>
              <a:t>     a = b = 300;</a:t>
            </a:r>
          </a:p>
          <a:p>
            <a:r>
              <a:rPr lang="en-US" sz="900" dirty="0"/>
              <a:t>     c = 0;</a:t>
            </a:r>
          </a:p>
          <a:p>
            <a:r>
              <a:rPr lang="en-US" sz="900" dirty="0"/>
              <a:t>     s = 5;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void draw(){</a:t>
            </a:r>
          </a:p>
          <a:p>
            <a:r>
              <a:rPr lang="en-US" sz="900" dirty="0"/>
              <a:t>     background(255);</a:t>
            </a:r>
          </a:p>
          <a:p>
            <a:r>
              <a:rPr lang="en-US" sz="900" dirty="0"/>
              <a:t>     </a:t>
            </a:r>
            <a:r>
              <a:rPr lang="en-US" sz="900" dirty="0" err="1"/>
              <a:t>poleak</a:t>
            </a:r>
            <a:r>
              <a:rPr lang="en-US" sz="900" dirty="0"/>
              <a:t> (x,y,10,c);</a:t>
            </a:r>
          </a:p>
          <a:p>
            <a:r>
              <a:rPr lang="en-US" sz="900" dirty="0"/>
              <a:t>     </a:t>
            </a:r>
            <a:r>
              <a:rPr lang="en-US" sz="900" dirty="0" err="1"/>
              <a:t>thany</a:t>
            </a:r>
            <a:r>
              <a:rPr lang="en-US" sz="900" dirty="0"/>
              <a:t>(</a:t>
            </a:r>
            <a:r>
              <a:rPr lang="en-US" sz="900" dirty="0" err="1"/>
              <a:t>a,b,s</a:t>
            </a:r>
            <a:r>
              <a:rPr lang="en-US" sz="900" dirty="0"/>
              <a:t>);</a:t>
            </a:r>
          </a:p>
          <a:p>
            <a:r>
              <a:rPr lang="en-US" sz="900" dirty="0"/>
              <a:t>     if (a&gt;200 &amp;&amp; a &lt;300) {</a:t>
            </a:r>
          </a:p>
          <a:p>
            <a:r>
              <a:rPr lang="en-US" sz="900" dirty="0"/>
              <a:t>     fill(255, 0, 0);</a:t>
            </a:r>
          </a:p>
          <a:p>
            <a:r>
              <a:rPr lang="en-US" sz="900" dirty="0"/>
              <a:t>     </a:t>
            </a:r>
            <a:r>
              <a:rPr lang="en-US" sz="900" dirty="0" err="1"/>
              <a:t>textSize</a:t>
            </a:r>
            <a:r>
              <a:rPr lang="en-US" sz="900" dirty="0"/>
              <a:t>(40);</a:t>
            </a:r>
          </a:p>
          <a:p>
            <a:r>
              <a:rPr lang="en-US" sz="900" dirty="0"/>
              <a:t>     text("victory", 600, 200);</a:t>
            </a:r>
          </a:p>
          <a:p>
            <a:r>
              <a:rPr lang="en-US" sz="900" dirty="0"/>
              <a:t>}    else {</a:t>
            </a:r>
          </a:p>
          <a:p>
            <a:r>
              <a:rPr lang="en-US" sz="900" dirty="0"/>
              <a:t>     fill(0,120, 0);</a:t>
            </a:r>
          </a:p>
          <a:p>
            <a:r>
              <a:rPr lang="en-US" sz="900" dirty="0"/>
              <a:t>     </a:t>
            </a:r>
            <a:r>
              <a:rPr lang="en-US" sz="900" dirty="0" err="1"/>
              <a:t>textSize</a:t>
            </a:r>
            <a:r>
              <a:rPr lang="en-US" sz="900" dirty="0"/>
              <a:t>(40);</a:t>
            </a:r>
          </a:p>
          <a:p>
            <a:r>
              <a:rPr lang="en-US" sz="900" dirty="0"/>
              <a:t>     text("defeat", 600, 200);</a:t>
            </a:r>
          </a:p>
          <a:p>
            <a:r>
              <a:rPr lang="en-US" sz="900" dirty="0"/>
              <a:t>     }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void </a:t>
            </a:r>
            <a:r>
              <a:rPr lang="en-US" sz="900" dirty="0" err="1"/>
              <a:t>mouseWheel</a:t>
            </a:r>
            <a:r>
              <a:rPr lang="en-US" sz="900" dirty="0"/>
              <a:t>(</a:t>
            </a:r>
            <a:r>
              <a:rPr lang="en-US" sz="900" dirty="0" err="1"/>
              <a:t>MouseEvent</a:t>
            </a:r>
            <a:r>
              <a:rPr lang="en-US" sz="900" dirty="0"/>
              <a:t> </a:t>
            </a:r>
            <a:r>
              <a:rPr lang="en-US" sz="900" dirty="0" err="1"/>
              <a:t>ee</a:t>
            </a:r>
            <a:r>
              <a:rPr lang="en-US" sz="900" dirty="0"/>
              <a:t>){</a:t>
            </a:r>
          </a:p>
          <a:p>
            <a:r>
              <a:rPr lang="en-US" sz="900" dirty="0"/>
              <a:t>     float e = </a:t>
            </a:r>
            <a:r>
              <a:rPr lang="en-US" sz="900" dirty="0" err="1"/>
              <a:t>ee.getCount</a:t>
            </a:r>
            <a:r>
              <a:rPr lang="en-US" sz="900" dirty="0"/>
              <a:t>();</a:t>
            </a:r>
          </a:p>
          <a:p>
            <a:r>
              <a:rPr lang="en-US" sz="900" dirty="0"/>
              <a:t>     if(e&gt;0) s *= 1.1;</a:t>
            </a:r>
          </a:p>
          <a:p>
            <a:r>
              <a:rPr lang="en-US" sz="900" dirty="0"/>
              <a:t>     else if(e&lt;0) s *= 0.9;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void </a:t>
            </a:r>
            <a:r>
              <a:rPr lang="en-US" sz="900" dirty="0" err="1"/>
              <a:t>keyPressed</a:t>
            </a:r>
            <a:r>
              <a:rPr lang="en-US" sz="900" dirty="0"/>
              <a:t>(){</a:t>
            </a:r>
          </a:p>
          <a:p>
            <a:r>
              <a:rPr lang="en-US" sz="900" dirty="0"/>
              <a:t>         if(key == 'a') a-=5;</a:t>
            </a:r>
          </a:p>
          <a:p>
            <a:r>
              <a:rPr lang="en-US" sz="900" dirty="0"/>
              <a:t>         else if(key == 'd') a+=5;</a:t>
            </a:r>
          </a:p>
          <a:p>
            <a:r>
              <a:rPr lang="en-US" sz="900" dirty="0"/>
              <a:t>         else if(key == 'w') b-=5;</a:t>
            </a:r>
          </a:p>
          <a:p>
            <a:r>
              <a:rPr lang="en-US" sz="900" dirty="0"/>
              <a:t>         else if(key == 'r') c=1;</a:t>
            </a:r>
          </a:p>
          <a:p>
            <a:r>
              <a:rPr lang="en-US" sz="900" dirty="0"/>
              <a:t>         else if(key == 's') b+=5;</a:t>
            </a:r>
          </a:p>
          <a:p>
            <a:r>
              <a:rPr lang="en-US" sz="900" dirty="0"/>
              <a:t>         else if(key == 'b') c=2;</a:t>
            </a:r>
          </a:p>
          <a:p>
            <a:r>
              <a:rPr lang="en-US" sz="900" dirty="0"/>
              <a:t>         else c = 0;</a:t>
            </a:r>
          </a:p>
          <a:p>
            <a:r>
              <a:rPr lang="en-US" sz="900" dirty="0"/>
              <a:t>         if(key == CODED){</a:t>
            </a:r>
          </a:p>
          <a:p>
            <a:r>
              <a:rPr lang="en-US" sz="900" dirty="0"/>
              <a:t>         if(</a:t>
            </a:r>
            <a:r>
              <a:rPr lang="en-US" sz="900" dirty="0" err="1"/>
              <a:t>keyCode</a:t>
            </a:r>
            <a:r>
              <a:rPr lang="en-US" sz="900" dirty="0"/>
              <a:t> == UP) b -= 5;</a:t>
            </a:r>
          </a:p>
          <a:p>
            <a:r>
              <a:rPr lang="en-US" sz="900" dirty="0"/>
              <a:t>         else if (</a:t>
            </a:r>
            <a:r>
              <a:rPr lang="en-US" sz="900" dirty="0" err="1"/>
              <a:t>keyCode</a:t>
            </a:r>
            <a:r>
              <a:rPr lang="en-US" sz="900" dirty="0"/>
              <a:t> == DOWN) b += 5;</a:t>
            </a:r>
          </a:p>
          <a:p>
            <a:r>
              <a:rPr lang="en-US" sz="900" dirty="0"/>
              <a:t>         else if (</a:t>
            </a:r>
            <a:r>
              <a:rPr lang="en-US" sz="900" dirty="0" err="1"/>
              <a:t>keyCode</a:t>
            </a:r>
            <a:r>
              <a:rPr lang="en-US" sz="900" dirty="0"/>
              <a:t> == LEFT) a -= 5;</a:t>
            </a:r>
          </a:p>
          <a:p>
            <a:r>
              <a:rPr lang="en-US" sz="900" dirty="0"/>
              <a:t>         else if (</a:t>
            </a:r>
            <a:r>
              <a:rPr lang="en-US" sz="900" dirty="0" err="1"/>
              <a:t>keyCode</a:t>
            </a:r>
            <a:r>
              <a:rPr lang="en-US" sz="900" dirty="0"/>
              <a:t> == RIGHT) a += 5;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void </a:t>
            </a:r>
            <a:r>
              <a:rPr lang="en-US" sz="900" dirty="0" err="1"/>
              <a:t>mousePressed</a:t>
            </a:r>
            <a:r>
              <a:rPr lang="en-US" sz="900" dirty="0"/>
              <a:t>(){</a:t>
            </a:r>
          </a:p>
          <a:p>
            <a:r>
              <a:rPr lang="en-US" sz="900" dirty="0"/>
              <a:t>     x = </a:t>
            </a:r>
            <a:r>
              <a:rPr lang="en-US" sz="900" dirty="0" err="1"/>
              <a:t>mouseX</a:t>
            </a:r>
            <a:r>
              <a:rPr lang="en-US" sz="900" dirty="0"/>
              <a:t>;</a:t>
            </a:r>
          </a:p>
          <a:p>
            <a:r>
              <a:rPr lang="en-US" sz="900" dirty="0"/>
              <a:t>     y = </a:t>
            </a:r>
            <a:r>
              <a:rPr lang="en-US" sz="900" dirty="0" err="1"/>
              <a:t>mouseY</a:t>
            </a:r>
            <a:r>
              <a:rPr lang="en-US" sz="900" dirty="0"/>
              <a:t>;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5802C-D3CF-4F65-83BD-A9C4A084DEC4}"/>
              </a:ext>
            </a:extLst>
          </p:cNvPr>
          <p:cNvSpPr/>
          <p:nvPr/>
        </p:nvSpPr>
        <p:spPr>
          <a:xfrm>
            <a:off x="4353338" y="114840"/>
            <a:ext cx="3485323" cy="6601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61F43-5F88-4FF1-AEB0-E09497063D75}"/>
              </a:ext>
            </a:extLst>
          </p:cNvPr>
          <p:cNvSpPr/>
          <p:nvPr/>
        </p:nvSpPr>
        <p:spPr>
          <a:xfrm>
            <a:off x="8441637" y="114840"/>
            <a:ext cx="3485323" cy="6601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EFF39-E8BA-46D6-9243-F45EBB5BD961}"/>
              </a:ext>
            </a:extLst>
          </p:cNvPr>
          <p:cNvSpPr txBox="1"/>
          <p:nvPr/>
        </p:nvSpPr>
        <p:spPr>
          <a:xfrm>
            <a:off x="4651513" y="357809"/>
            <a:ext cx="3001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poleak</a:t>
            </a:r>
            <a:r>
              <a:rPr lang="en-US" sz="1200" dirty="0"/>
              <a:t> (float x, float y, float d, float e){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noStroke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if (e==2){fill (0,0,255);}</a:t>
            </a:r>
          </a:p>
          <a:p>
            <a:r>
              <a:rPr lang="en-US" sz="1200" dirty="0"/>
              <a:t>     else if(e==1){fill (255,0,0);}</a:t>
            </a:r>
          </a:p>
          <a:p>
            <a:r>
              <a:rPr lang="en-US" sz="1200" dirty="0"/>
              <a:t>     else fill(0);</a:t>
            </a:r>
          </a:p>
          <a:p>
            <a:r>
              <a:rPr lang="en-US" sz="1200" dirty="0"/>
              <a:t>     //head</a:t>
            </a:r>
          </a:p>
          <a:p>
            <a:r>
              <a:rPr lang="en-US" sz="1200" dirty="0"/>
              <a:t>     circle(x-10*d,y+2*</a:t>
            </a:r>
            <a:r>
              <a:rPr lang="en-US" sz="1200" dirty="0" err="1"/>
              <a:t>d,d</a:t>
            </a:r>
            <a:r>
              <a:rPr lang="en-US" sz="1200" dirty="0"/>
              <a:t>*4);      //circle(100,120,40); </a:t>
            </a:r>
          </a:p>
          <a:p>
            <a:r>
              <a:rPr lang="en-US" sz="1200" dirty="0"/>
              <a:t>     //body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(x-10.5*</a:t>
            </a:r>
            <a:r>
              <a:rPr lang="en-US" sz="1200" dirty="0" err="1"/>
              <a:t>d,y,d</a:t>
            </a:r>
            <a:r>
              <a:rPr lang="en-US" sz="1200" dirty="0"/>
              <a:t>*1,d*10,d*2);  //</a:t>
            </a:r>
            <a:r>
              <a:rPr lang="en-US" sz="1200" dirty="0" err="1"/>
              <a:t>rect</a:t>
            </a:r>
            <a:r>
              <a:rPr lang="en-US" sz="1200" dirty="0"/>
              <a:t>(95,100,10,100,20);</a:t>
            </a:r>
          </a:p>
          <a:p>
            <a:r>
              <a:rPr lang="en-US" sz="1200" dirty="0"/>
              <a:t>     //hand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(x-14*d,y+4*</a:t>
            </a:r>
            <a:r>
              <a:rPr lang="en-US" sz="1200" dirty="0" err="1"/>
              <a:t>d,d</a:t>
            </a:r>
            <a:r>
              <a:rPr lang="en-US" sz="1200" dirty="0"/>
              <a:t>*8,d*1,d*2);   //</a:t>
            </a:r>
            <a:r>
              <a:rPr lang="en-US" sz="1200" dirty="0" err="1"/>
              <a:t>rect</a:t>
            </a:r>
            <a:r>
              <a:rPr lang="en-US" sz="1200" dirty="0"/>
              <a:t>(60,140,80,10,20); </a:t>
            </a:r>
          </a:p>
          <a:p>
            <a:r>
              <a:rPr lang="en-US" sz="1200" dirty="0"/>
              <a:t>     //feet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(x-11*d,y+9*</a:t>
            </a:r>
            <a:r>
              <a:rPr lang="en-US" sz="1200" dirty="0" err="1"/>
              <a:t>d,d</a:t>
            </a:r>
            <a:r>
              <a:rPr lang="en-US" sz="1200" dirty="0"/>
              <a:t>*2,d*1,d*2);   //</a:t>
            </a:r>
            <a:r>
              <a:rPr lang="en-US" sz="1200" dirty="0" err="1"/>
              <a:t>rect</a:t>
            </a:r>
            <a:r>
              <a:rPr lang="en-US" sz="1200" dirty="0"/>
              <a:t>(90,190,20,10,20);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(x-11.5*d,y+9*</a:t>
            </a:r>
            <a:r>
              <a:rPr lang="en-US" sz="1200" dirty="0" err="1"/>
              <a:t>d,d</a:t>
            </a:r>
            <a:r>
              <a:rPr lang="en-US" sz="1200" dirty="0"/>
              <a:t>*1,d*4,d*2);   //</a:t>
            </a:r>
            <a:r>
              <a:rPr lang="en-US" sz="1200" dirty="0" err="1"/>
              <a:t>rect</a:t>
            </a:r>
            <a:r>
              <a:rPr lang="en-US" sz="1200" dirty="0"/>
              <a:t>(85,190,10,40,20);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(x-9.5*d,y+9*</a:t>
            </a:r>
            <a:r>
              <a:rPr lang="en-US" sz="1200" dirty="0" err="1"/>
              <a:t>d,d</a:t>
            </a:r>
            <a:r>
              <a:rPr lang="en-US" sz="1200" dirty="0"/>
              <a:t>*1,d*4,d*2);  //</a:t>
            </a:r>
            <a:r>
              <a:rPr lang="en-US" sz="1200" dirty="0" err="1"/>
              <a:t>rect</a:t>
            </a:r>
            <a:r>
              <a:rPr lang="en-US" sz="1200" dirty="0"/>
              <a:t>(105,190,10,40,20); 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D8483-2049-49F9-A00E-2BA60742BBD7}"/>
              </a:ext>
            </a:extLst>
          </p:cNvPr>
          <p:cNvSpPr txBox="1"/>
          <p:nvPr/>
        </p:nvSpPr>
        <p:spPr>
          <a:xfrm>
            <a:off x="8607286" y="234575"/>
            <a:ext cx="2994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thany</a:t>
            </a:r>
            <a:r>
              <a:rPr lang="en-US" sz="1200" dirty="0"/>
              <a:t> (float x1, float y1, float d1){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noStroke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//head</a:t>
            </a:r>
          </a:p>
          <a:p>
            <a:r>
              <a:rPr lang="en-US" sz="1200" dirty="0"/>
              <a:t>     circle(x1-10*d1,y1+2*d1,d1*4);      //circle(100,120,40); </a:t>
            </a:r>
          </a:p>
          <a:p>
            <a:r>
              <a:rPr lang="en-US" sz="1200" dirty="0"/>
              <a:t>     //body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(x1-10.5*d1,y1,d1*1,d1*10,d1*2);  //</a:t>
            </a:r>
            <a:r>
              <a:rPr lang="en-US" sz="1200" dirty="0" err="1"/>
              <a:t>rect</a:t>
            </a:r>
            <a:r>
              <a:rPr lang="en-US" sz="1200" dirty="0"/>
              <a:t>(95,100,10,100,20);</a:t>
            </a:r>
          </a:p>
          <a:p>
            <a:r>
              <a:rPr lang="en-US" sz="1200" dirty="0"/>
              <a:t>     //hand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(x1-14*d1,y1+4*d1,d1*8,d1*1,d1*2);   //</a:t>
            </a:r>
            <a:r>
              <a:rPr lang="en-US" sz="1200" dirty="0" err="1"/>
              <a:t>rect</a:t>
            </a:r>
            <a:r>
              <a:rPr lang="en-US" sz="1200" dirty="0"/>
              <a:t>(60,140,80,10,20); </a:t>
            </a:r>
          </a:p>
          <a:p>
            <a:r>
              <a:rPr lang="en-US" sz="1200" dirty="0"/>
              <a:t>     //feet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(x1-11*d1,y1+9*d1,d1*2,d1*1,d1*2);   //</a:t>
            </a:r>
            <a:r>
              <a:rPr lang="en-US" sz="1200" dirty="0" err="1"/>
              <a:t>rect</a:t>
            </a:r>
            <a:r>
              <a:rPr lang="en-US" sz="1200" dirty="0"/>
              <a:t>(90,190,20,10,20);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(x1-11.5*d1,y1+9*d1,d1*1,d1*4,d1*2);   //</a:t>
            </a:r>
            <a:r>
              <a:rPr lang="en-US" sz="1200" dirty="0" err="1"/>
              <a:t>rect</a:t>
            </a:r>
            <a:r>
              <a:rPr lang="en-US" sz="1200" dirty="0"/>
              <a:t>(85,190,10,40,20);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rect</a:t>
            </a:r>
            <a:r>
              <a:rPr lang="en-US" sz="1200" dirty="0"/>
              <a:t>(x1-9.5*d1,y1+9*d1,d1*1,d1*4,d1*2);  //</a:t>
            </a:r>
            <a:r>
              <a:rPr lang="en-US" sz="1200" dirty="0" err="1"/>
              <a:t>rect</a:t>
            </a:r>
            <a:r>
              <a:rPr lang="en-US" sz="1200" dirty="0"/>
              <a:t>(105,190,10,40,20); 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58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B6419-C9E0-4A03-B51E-38250D70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7" t="15635" r="20978" b="15925"/>
          <a:stretch/>
        </p:blipFill>
        <p:spPr>
          <a:xfrm>
            <a:off x="2557670" y="1083365"/>
            <a:ext cx="7076659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718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</dc:title>
  <dc:creator>ASUS</dc:creator>
  <cp:lastModifiedBy>ASUS</cp:lastModifiedBy>
  <cp:revision>2</cp:revision>
  <dcterms:created xsi:type="dcterms:W3CDTF">2023-07-21T04:30:08Z</dcterms:created>
  <dcterms:modified xsi:type="dcterms:W3CDTF">2023-07-21T04:32:18Z</dcterms:modified>
</cp:coreProperties>
</file>