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18F3-CDF4-7E62-EC25-D44574FF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4D0B1-B926-7E92-1119-8849B10C5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0A952-31FE-9A1E-5515-E1C74276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805-3511-48C0-931A-E377F448A74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06FAE-34C7-4220-B60B-A3FEFAC3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112C5-9D2E-9FB4-0DE7-9F29E494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5D56-89EF-4B2C-B2C5-114B9BB3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8DD5-3030-61D8-1D6A-D3DDCF39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C3D9B-99FC-B0E7-41C7-30559F0C4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07A72-98C6-A818-FE96-2CD7DF21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805-3511-48C0-931A-E377F448A74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4FF39-4F31-DB11-28C2-A1F9C158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E17CE-2D7A-8E07-223A-B0267757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5D56-89EF-4B2C-B2C5-114B9BB3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3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08C3E-9F05-CE11-8A10-208D13C58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AE08B-D027-48CE-7E97-84E8DD9E6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9B90E-CEF9-67D7-D967-927E1B63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805-3511-48C0-931A-E377F448A74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59F10-EDB2-3691-81AE-A0D937F1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C5765-1A45-BA26-2CE9-D7AE0186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5D56-89EF-4B2C-B2C5-114B9BB3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5D39-1D2B-9C34-666E-BB9922ED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B220-B3AA-84D3-BBB3-E40570CC6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AE89A-B1C3-FE14-1BE2-5F5D8D2B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805-3511-48C0-931A-E377F448A74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56D9B-E3DF-456C-C8EC-99A87B33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EC1D-6B74-BA5C-D238-0C5FE45A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5D56-89EF-4B2C-B2C5-114B9BB3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5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062E-BDA3-FDC9-952E-F17B890C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E6BE5-B854-8BAC-0BD0-892318B51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41AC6-7E76-E9FF-C397-8A05FCE0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805-3511-48C0-931A-E377F448A74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EE885-F534-66A5-B591-605716B6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427CA-CA67-9F87-65E9-7813FC45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5D56-89EF-4B2C-B2C5-114B9BB3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4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80DB-1A4C-97A8-37FB-61C21640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6A71-7D62-7E34-0EFC-515040B41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A1C25-7ACB-3A3D-D13B-834D2417D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2A2B8-E35A-F047-C55B-98416E3C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805-3511-48C0-931A-E377F448A74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BD014-7931-B51D-BAF0-F4B9CC5E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D9893-62E4-9DD1-4061-69BC88CC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5D56-89EF-4B2C-B2C5-114B9BB3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0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E101-9A81-567F-8DD6-A0F58494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CF9EF-2B7E-2721-FFA4-464C41E65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9C16B-5B77-C688-5C9C-1B88A4437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2FF88-3B07-9FD5-A81E-403E9041A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65D6-2DA9-34D3-B2BB-73BF51AD6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DF116-0C9C-F16A-3B7C-3065A724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805-3511-48C0-931A-E377F448A74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5CAEE-4079-8D99-82CA-5A849096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59069-2F98-EF70-2C20-0FE76738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5D56-89EF-4B2C-B2C5-114B9BB3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4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6005-DF9F-6207-992B-A9F2C466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AE2F7-21E7-089C-284F-DD1EB126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805-3511-48C0-931A-E377F448A74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33650-484C-B5FE-FC2A-E37B8E54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55C09-8B95-622C-53C9-3C84D799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5D56-89EF-4B2C-B2C5-114B9BB3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C3DFD-F55B-6928-DB90-14CC5E0C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805-3511-48C0-931A-E377F448A74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EF619-82F2-19C2-F10C-D9770D11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01DEA-ADAC-0F89-60E9-398ECA6C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5D56-89EF-4B2C-B2C5-114B9BB3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6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DCA9-AFA5-49DB-D9A4-31C00CE7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EC7F-6481-AB4D-9A7D-18E5FEE14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5A588-9708-5670-A00A-444D54249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07CD5-305C-2FB8-CE7E-5D84ECBA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805-3511-48C0-931A-E377F448A74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9F2D8-2F52-2C6E-42D1-6BC9AE00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8B762-5868-29FB-B2D6-C19AFBF9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5D56-89EF-4B2C-B2C5-114B9BB3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5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C2D5-E5BC-437E-B086-13EB2306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A004A-D3EC-EDB6-4D63-BE7DDAABE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7BC33-BD82-5B7D-484B-BC46D7746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A4D6A-BBB9-B3DA-C567-37899DBC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805-3511-48C0-931A-E377F448A74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071B1-89EE-AF04-3F68-260B8C16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9CB36-70C9-C243-8491-E0AE584B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5D56-89EF-4B2C-B2C5-114B9BB3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1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64730-6C42-443B-0F6E-D49C4C2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266CF-1178-4177-ACD7-F8AD0F31D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4A445-3E26-C37E-82C3-56217DED1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F2805-3511-48C0-931A-E377F448A74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3EF21-BEC3-5DDD-B663-A7EE9AAAC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EECBD-0C2F-54AF-2BA6-E8A9F362F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A5D56-89EF-4B2C-B2C5-114B9BB33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uh@khu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inglyhong/coding/tree/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dougsuh/artCoding/tree/master/c1-c3variableFunction/hw3Mov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ugsuh/artCoding/tree/master/c1-c3variableFunction/hw3Mov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7BB7-790D-2688-6ADC-EA1DCAA37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/>
              <a:t>HW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D40FD-1535-CAF4-519B-2B119657C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Due on Feb. 13, 2023</a:t>
            </a:r>
          </a:p>
          <a:p>
            <a:endParaRPr lang="en-US" dirty="0"/>
          </a:p>
          <a:p>
            <a:r>
              <a:rPr lang="en-US" dirty="0"/>
              <a:t>Send to </a:t>
            </a:r>
            <a:r>
              <a:rPr lang="en-US" dirty="0">
                <a:hlinkClick r:id="rId2"/>
              </a:rPr>
              <a:t>suh@khu.ac.kr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9417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71E7-4968-31D4-C1C9-4E16C914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Make a homework report and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A824-A2F6-3E95-D50D-C94E30738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in your folder and copy/paste in the homework.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3BDD6-2C7D-F6AF-FABD-961CA63A7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7" y="2470890"/>
            <a:ext cx="3238781" cy="416088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745E33E-1B6B-6340-1080-1FE5CBA0C12B}"/>
              </a:ext>
            </a:extLst>
          </p:cNvPr>
          <p:cNvSpPr/>
          <p:nvPr/>
        </p:nvSpPr>
        <p:spPr>
          <a:xfrm rot="6388493">
            <a:off x="1763223" y="4270241"/>
            <a:ext cx="490193" cy="2262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8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EF7A-7A6B-BFC2-E360-1B6C73D6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(optional) your own GitHub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DD8D-F967-5144-B1A3-5A054BA8A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make your own GitHub site.</a:t>
            </a:r>
          </a:p>
          <a:p>
            <a:r>
              <a:rPr lang="en-US" dirty="0"/>
              <a:t>Upload on your own repository.</a:t>
            </a:r>
          </a:p>
          <a:p>
            <a:r>
              <a:rPr lang="en-US" dirty="0"/>
              <a:t>Send the link of the uploaded files.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DEB5-68ED-886F-28A2-A8F195579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369" y="2072765"/>
            <a:ext cx="5098464" cy="4595326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8FBFC34-64F7-0187-967C-A8C0E5907939}"/>
              </a:ext>
            </a:extLst>
          </p:cNvPr>
          <p:cNvSpPr/>
          <p:nvPr/>
        </p:nvSpPr>
        <p:spPr>
          <a:xfrm>
            <a:off x="6147843" y="2673752"/>
            <a:ext cx="1827114" cy="405114"/>
          </a:xfrm>
          <a:custGeom>
            <a:avLst/>
            <a:gdLst>
              <a:gd name="connsiteX0" fmla="*/ 9889 w 1827114"/>
              <a:gd name="connsiteY0" fmla="*/ 405114 h 405114"/>
              <a:gd name="connsiteX1" fmla="*/ 206658 w 1827114"/>
              <a:gd name="connsiteY1" fmla="*/ 46299 h 405114"/>
              <a:gd name="connsiteX2" fmla="*/ 1410425 w 1827114"/>
              <a:gd name="connsiteY2" fmla="*/ 266218 h 405114"/>
              <a:gd name="connsiteX3" fmla="*/ 1827114 w 1827114"/>
              <a:gd name="connsiteY3" fmla="*/ 0 h 40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7114" h="405114">
                <a:moveTo>
                  <a:pt x="9889" y="405114"/>
                </a:moveTo>
                <a:cubicBezTo>
                  <a:pt x="-8438" y="237281"/>
                  <a:pt x="-26765" y="69448"/>
                  <a:pt x="206658" y="46299"/>
                </a:cubicBezTo>
                <a:cubicBezTo>
                  <a:pt x="440081" y="23150"/>
                  <a:pt x="1140349" y="273934"/>
                  <a:pt x="1410425" y="266218"/>
                </a:cubicBezTo>
                <a:cubicBezTo>
                  <a:pt x="1680501" y="258502"/>
                  <a:pt x="1753807" y="129251"/>
                  <a:pt x="1827114" y="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7F7BD3-EDAC-2246-C3AE-EF88EE667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607" y="3680986"/>
            <a:ext cx="4075368" cy="24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08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BFE6-541D-5F98-CEE8-BA41C58C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BEE4-D3EE-C199-4E17-BACC8823F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Hong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https://github.com/tainglyhong/coding/tree/main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2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F129-7557-A5BA-5102-44A7C8EB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76A20-2336-9C72-4431-B1156A3F0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58032-8C50-2098-2E5C-AB57252F5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08" y="452841"/>
            <a:ext cx="5738357" cy="3787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35A828-A473-50F2-78CB-43F19DC698DB}"/>
              </a:ext>
            </a:extLst>
          </p:cNvPr>
          <p:cNvSpPr txBox="1"/>
          <p:nvPr/>
        </p:nvSpPr>
        <p:spPr>
          <a:xfrm>
            <a:off x="2326465" y="2020108"/>
            <a:ext cx="146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Parady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99066-7FA6-CFFD-0397-6BB6CF090C2D}"/>
              </a:ext>
            </a:extLst>
          </p:cNvPr>
          <p:cNvSpPr txBox="1"/>
          <p:nvPr/>
        </p:nvSpPr>
        <p:spPr>
          <a:xfrm>
            <a:off x="4268427" y="3059668"/>
            <a:ext cx="146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Somaram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687890-357C-12C0-376B-757E9D95E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252" y="766546"/>
            <a:ext cx="3093988" cy="46181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B6E051-BCC5-4353-F965-48FA52C3F9D5}"/>
              </a:ext>
            </a:extLst>
          </p:cNvPr>
          <p:cNvSpPr txBox="1"/>
          <p:nvPr/>
        </p:nvSpPr>
        <p:spPr>
          <a:xfrm>
            <a:off x="7716126" y="4141216"/>
            <a:ext cx="146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5A28D1-21E5-26E2-EA4C-3A68154340B2}"/>
              </a:ext>
            </a:extLst>
          </p:cNvPr>
          <p:cNvSpPr txBox="1"/>
          <p:nvPr/>
        </p:nvSpPr>
        <p:spPr>
          <a:xfrm>
            <a:off x="6618502" y="1104002"/>
            <a:ext cx="146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2F8A6-FDFD-6E13-8308-44925AD821A5}"/>
              </a:ext>
            </a:extLst>
          </p:cNvPr>
          <p:cNvSpPr txBox="1"/>
          <p:nvPr/>
        </p:nvSpPr>
        <p:spPr>
          <a:xfrm>
            <a:off x="8231861" y="3102778"/>
            <a:ext cx="146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Punleu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053811-44EE-0015-1ECF-E6A665727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707" y="425568"/>
            <a:ext cx="2172344" cy="4706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0F67862-F60D-3038-060C-632962E90109}"/>
              </a:ext>
            </a:extLst>
          </p:cNvPr>
          <p:cNvSpPr txBox="1"/>
          <p:nvPr/>
        </p:nvSpPr>
        <p:spPr>
          <a:xfrm>
            <a:off x="9840707" y="2394512"/>
            <a:ext cx="146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Sky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2C147E-8DCF-E649-0EC6-98BAFCCC38D2}"/>
              </a:ext>
            </a:extLst>
          </p:cNvPr>
          <p:cNvSpPr txBox="1"/>
          <p:nvPr/>
        </p:nvSpPr>
        <p:spPr>
          <a:xfrm>
            <a:off x="10374266" y="1370206"/>
            <a:ext cx="146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Sengaun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1D790F-125E-3F65-39B4-38D55055825B}"/>
              </a:ext>
            </a:extLst>
          </p:cNvPr>
          <p:cNvSpPr txBox="1"/>
          <p:nvPr/>
        </p:nvSpPr>
        <p:spPr>
          <a:xfrm>
            <a:off x="10218445" y="3771884"/>
            <a:ext cx="146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Phanith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DEDE775-4549-F240-2A7E-FB9218DAF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537" y="3641634"/>
            <a:ext cx="4153260" cy="30025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086B3F3-EBAB-353B-928C-080BB06AD3D4}"/>
              </a:ext>
            </a:extLst>
          </p:cNvPr>
          <p:cNvSpPr txBox="1"/>
          <p:nvPr/>
        </p:nvSpPr>
        <p:spPr>
          <a:xfrm>
            <a:off x="1961534" y="3603184"/>
            <a:ext cx="146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Samrech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CA2505-2ECA-6333-BE73-7C47B4E899EA}"/>
              </a:ext>
            </a:extLst>
          </p:cNvPr>
          <p:cNvSpPr txBox="1"/>
          <p:nvPr/>
        </p:nvSpPr>
        <p:spPr>
          <a:xfrm>
            <a:off x="4321280" y="3671630"/>
            <a:ext cx="1219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Piseth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BCDB73-4F83-3F30-25FD-7C08711F43F5}"/>
              </a:ext>
            </a:extLst>
          </p:cNvPr>
          <p:cNvSpPr txBox="1"/>
          <p:nvPr/>
        </p:nvSpPr>
        <p:spPr>
          <a:xfrm>
            <a:off x="1961534" y="5132313"/>
            <a:ext cx="1219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Sreyleak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EB74783-D659-0CE7-9A83-CD1384974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2012" y="4377196"/>
            <a:ext cx="1991633" cy="224889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519A191-8649-6D40-8E60-8CDCA3EA36A2}"/>
              </a:ext>
            </a:extLst>
          </p:cNvPr>
          <p:cNvSpPr txBox="1"/>
          <p:nvPr/>
        </p:nvSpPr>
        <p:spPr>
          <a:xfrm>
            <a:off x="7873955" y="5681066"/>
            <a:ext cx="1219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Panha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4D517-7D65-DB1A-F94F-166348BA9B52}"/>
              </a:ext>
            </a:extLst>
          </p:cNvPr>
          <p:cNvSpPr txBox="1"/>
          <p:nvPr/>
        </p:nvSpPr>
        <p:spPr>
          <a:xfrm>
            <a:off x="697047" y="3094960"/>
            <a:ext cx="1803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Chanra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393C9-4F39-89FF-A66B-D81B5BE4DE74}"/>
              </a:ext>
            </a:extLst>
          </p:cNvPr>
          <p:cNvSpPr txBox="1"/>
          <p:nvPr/>
        </p:nvSpPr>
        <p:spPr>
          <a:xfrm>
            <a:off x="1435648" y="161234"/>
            <a:ext cx="9421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https://github.com/dougsuh/artCoding/tree/master/c1-c3variableFunction/hw3Move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965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D5C0-34C8-BBA2-20BA-465A159F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Copy your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C411B-A327-F04D-4893-1A94C0FF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4382F-3BA6-8AC1-2892-CDD6C63C4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86" y="1690688"/>
            <a:ext cx="4564776" cy="45723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5B0E5F-0953-B779-7952-76A6FF9A2999}"/>
              </a:ext>
            </a:extLst>
          </p:cNvPr>
          <p:cNvSpPr txBox="1"/>
          <p:nvPr/>
        </p:nvSpPr>
        <p:spPr>
          <a:xfrm>
            <a:off x="1350391" y="1235235"/>
            <a:ext cx="8613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https://github.com/dougsuh/artCoding/tree/master/c1-c3variableFunction/hw3Move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72D560-F113-BD22-DE9E-A20D463DE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257" y="2560798"/>
            <a:ext cx="4816257" cy="237002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A79F9B9-82A8-2571-EC0E-256ABB8C1BB3}"/>
              </a:ext>
            </a:extLst>
          </p:cNvPr>
          <p:cNvSpPr/>
          <p:nvPr/>
        </p:nvSpPr>
        <p:spPr>
          <a:xfrm>
            <a:off x="5750351" y="3780148"/>
            <a:ext cx="490193" cy="226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44011EC-5256-AA92-FCAD-22E829574D0D}"/>
              </a:ext>
            </a:extLst>
          </p:cNvPr>
          <p:cNvSpPr/>
          <p:nvPr/>
        </p:nvSpPr>
        <p:spPr>
          <a:xfrm rot="13022788">
            <a:off x="7249213" y="4860761"/>
            <a:ext cx="490193" cy="2262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F86119-0315-C565-E83D-DB2689CA6E6D}"/>
              </a:ext>
            </a:extLst>
          </p:cNvPr>
          <p:cNvSpPr txBox="1"/>
          <p:nvPr/>
        </p:nvSpPr>
        <p:spPr>
          <a:xfrm>
            <a:off x="7371793" y="514040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click</a:t>
            </a:r>
          </a:p>
        </p:txBody>
      </p:sp>
    </p:spTree>
    <p:extLst>
      <p:ext uri="{BB962C8B-B14F-4D97-AF65-F5344CB8AC3E}">
        <p14:creationId xmlns:p14="http://schemas.microsoft.com/office/powerpoint/2010/main" val="283944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8152-C0A4-F7E0-2FBA-F3D8257B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Copy/paste the program to Processing4.0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64DA-51C8-8E6E-BC89-DA7C776CE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simple setup()</a:t>
            </a:r>
          </a:p>
          <a:p>
            <a:r>
              <a:rPr lang="en-US" dirty="0"/>
              <a:t>Copy/paste the program in a new tab.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74E71-7EFC-91E9-FEC1-05B0EFDEE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85" y="4420055"/>
            <a:ext cx="4488569" cy="207282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ACEBFB6-91F8-97C9-9968-E04A8A0207DE}"/>
              </a:ext>
            </a:extLst>
          </p:cNvPr>
          <p:cNvSpPr/>
          <p:nvPr/>
        </p:nvSpPr>
        <p:spPr>
          <a:xfrm rot="6388493">
            <a:off x="3429976" y="5392985"/>
            <a:ext cx="490193" cy="2262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16AA59-B054-5F9A-EB69-6666F8280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124" y="1307430"/>
            <a:ext cx="4381880" cy="53116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E401332-7D3F-0DA5-2CE6-8EED145C7C02}"/>
              </a:ext>
            </a:extLst>
          </p:cNvPr>
          <p:cNvSpPr/>
          <p:nvPr/>
        </p:nvSpPr>
        <p:spPr>
          <a:xfrm rot="20120208">
            <a:off x="5672850" y="4920792"/>
            <a:ext cx="490193" cy="226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A4E1A3-5E33-1C66-D59D-8F8DCC10A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164" y="2766393"/>
            <a:ext cx="2133540" cy="1325214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8CC7A53A-3ED8-A192-8CE5-20F859661295}"/>
              </a:ext>
            </a:extLst>
          </p:cNvPr>
          <p:cNvSpPr/>
          <p:nvPr/>
        </p:nvSpPr>
        <p:spPr>
          <a:xfrm>
            <a:off x="1875934" y="4091607"/>
            <a:ext cx="235670" cy="3284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95CF-D24C-73AE-35B3-BAF18494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Change to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C2758-17D1-466F-5C08-7A5C285A3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(the same name with the class name)</a:t>
            </a:r>
          </a:p>
          <a:p>
            <a:r>
              <a:rPr lang="en-US" dirty="0"/>
              <a:t>Member data</a:t>
            </a:r>
          </a:p>
          <a:p>
            <a:r>
              <a:rPr lang="en-US" dirty="0"/>
              <a:t>Member function</a:t>
            </a:r>
          </a:p>
          <a:p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class </a:t>
            </a:r>
            <a:r>
              <a:rPr lang="en-US" sz="2000" dirty="0" err="1">
                <a:solidFill>
                  <a:srgbClr val="0070C0"/>
                </a:solidFill>
              </a:rPr>
              <a:t>classname</a:t>
            </a:r>
            <a:r>
              <a:rPr lang="en-US" sz="2000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// constructor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 </a:t>
            </a:r>
            <a:r>
              <a:rPr lang="en-US" sz="2000" dirty="0" err="1">
                <a:solidFill>
                  <a:srgbClr val="0070C0"/>
                </a:solidFill>
              </a:rPr>
              <a:t>classname</a:t>
            </a:r>
            <a:r>
              <a:rPr lang="en-US" sz="2000" dirty="0">
                <a:solidFill>
                  <a:srgbClr val="0070C0"/>
                </a:solidFill>
              </a:rPr>
              <a:t>(…);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// member data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  // member function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} // end of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6A2AA-746F-ACD6-E982-20C995816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046" y="2432984"/>
            <a:ext cx="3696020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6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1AD4-EC6E-2A9D-9DD6-30A8A066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Make objects in setup(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7740-42F2-7DDC-2B82-77901132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3D9DC-C1F5-ED22-FDC4-489740CD1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66" y="2546539"/>
            <a:ext cx="3513124" cy="2758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3D86E8-2327-9582-868C-B6813C574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438" y="2295056"/>
            <a:ext cx="4572396" cy="3261643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CEF6A0B-33DE-8887-ED10-83818FB7D05B}"/>
              </a:ext>
            </a:extLst>
          </p:cNvPr>
          <p:cNvSpPr/>
          <p:nvPr/>
        </p:nvSpPr>
        <p:spPr>
          <a:xfrm>
            <a:off x="509047" y="2102177"/>
            <a:ext cx="1319753" cy="309425"/>
          </a:xfrm>
          <a:prstGeom prst="wedgeRoundRectCallout">
            <a:avLst>
              <a:gd name="adj1" fmla="val 52244"/>
              <a:gd name="adj2" fmla="val 217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classname</a:t>
            </a:r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061D189-6DAA-AB3B-DD70-F146C5624D24}"/>
              </a:ext>
            </a:extLst>
          </p:cNvPr>
          <p:cNvSpPr/>
          <p:nvPr/>
        </p:nvSpPr>
        <p:spPr>
          <a:xfrm>
            <a:off x="3741690" y="2980441"/>
            <a:ext cx="1319753" cy="309425"/>
          </a:xfrm>
          <a:prstGeom prst="wedgeRoundRectCallout">
            <a:avLst>
              <a:gd name="adj1" fmla="val -80613"/>
              <a:gd name="adj2" fmla="val 1691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classname</a:t>
            </a:r>
            <a:endParaRPr lang="en-US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E9EFB39-C0E3-923B-0AB6-27004AE97BA4}"/>
              </a:ext>
            </a:extLst>
          </p:cNvPr>
          <p:cNvSpPr/>
          <p:nvPr/>
        </p:nvSpPr>
        <p:spPr>
          <a:xfrm>
            <a:off x="2527989" y="5716707"/>
            <a:ext cx="2204301" cy="309425"/>
          </a:xfrm>
          <a:prstGeom prst="wedgeRoundRectCallout">
            <a:avLst>
              <a:gd name="adj1" fmla="val -38280"/>
              <a:gd name="adj2" fmla="val -2726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member function</a:t>
            </a:r>
          </a:p>
        </p:txBody>
      </p:sp>
    </p:spTree>
    <p:extLst>
      <p:ext uri="{BB962C8B-B14F-4D97-AF65-F5344CB8AC3E}">
        <p14:creationId xmlns:p14="http://schemas.microsoft.com/office/powerpoint/2010/main" val="138826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D84F-C988-B76D-5FEC-AE39E6CE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Move the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73E0-FB23-E73D-DA14-3C3833841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member data </a:t>
            </a:r>
            <a:r>
              <a:rPr lang="en-US" dirty="0" err="1"/>
              <a:t>vx</a:t>
            </a:r>
            <a:r>
              <a:rPr lang="en-US" dirty="0"/>
              <a:t> and </a:t>
            </a:r>
            <a:r>
              <a:rPr lang="en-US" dirty="0" err="1"/>
              <a:t>vy</a:t>
            </a:r>
            <a:r>
              <a:rPr lang="en-US" dirty="0"/>
              <a:t>;</a:t>
            </a:r>
          </a:p>
          <a:p>
            <a:r>
              <a:rPr lang="en-US" dirty="0"/>
              <a:t>Add a member functions for movement.</a:t>
            </a:r>
          </a:p>
          <a:p>
            <a:r>
              <a:rPr lang="en-US" dirty="0"/>
              <a:t>Add draw( ) function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5E624-01A4-87B6-2930-E25CE7B89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72" y="1401904"/>
            <a:ext cx="3924640" cy="4054191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DA90CA6-BD81-3551-921D-C90CAC8E665D}"/>
              </a:ext>
            </a:extLst>
          </p:cNvPr>
          <p:cNvSpPr/>
          <p:nvPr/>
        </p:nvSpPr>
        <p:spPr>
          <a:xfrm>
            <a:off x="5567423" y="1957957"/>
            <a:ext cx="5442436" cy="2297545"/>
          </a:xfrm>
          <a:custGeom>
            <a:avLst/>
            <a:gdLst>
              <a:gd name="connsiteX0" fmla="*/ 0 w 5442436"/>
              <a:gd name="connsiteY0" fmla="*/ 148635 h 2297545"/>
              <a:gd name="connsiteX1" fmla="*/ 1273215 w 5442436"/>
              <a:gd name="connsiteY1" fmla="*/ 32889 h 2297545"/>
              <a:gd name="connsiteX2" fmla="*/ 2349661 w 5442436"/>
              <a:gd name="connsiteY2" fmla="*/ 669496 h 2297545"/>
              <a:gd name="connsiteX3" fmla="*/ 2754774 w 5442436"/>
              <a:gd name="connsiteY3" fmla="*/ 1074610 h 2297545"/>
              <a:gd name="connsiteX4" fmla="*/ 2893671 w 5442436"/>
              <a:gd name="connsiteY4" fmla="*/ 1016737 h 2297545"/>
              <a:gd name="connsiteX5" fmla="*/ 3530278 w 5442436"/>
              <a:gd name="connsiteY5" fmla="*/ 970438 h 2297545"/>
              <a:gd name="connsiteX6" fmla="*/ 4872942 w 5442436"/>
              <a:gd name="connsiteY6" fmla="*/ 947289 h 2297545"/>
              <a:gd name="connsiteX7" fmla="*/ 5440101 w 5442436"/>
              <a:gd name="connsiteY7" fmla="*/ 1236656 h 2297545"/>
              <a:gd name="connsiteX8" fmla="*/ 4687747 w 5442436"/>
              <a:gd name="connsiteY8" fmla="*/ 1572321 h 2297545"/>
              <a:gd name="connsiteX9" fmla="*/ 2997843 w 5442436"/>
              <a:gd name="connsiteY9" fmla="*/ 1491299 h 2297545"/>
              <a:gd name="connsiteX10" fmla="*/ 2824223 w 5442436"/>
              <a:gd name="connsiteY10" fmla="*/ 1282954 h 2297545"/>
              <a:gd name="connsiteX11" fmla="*/ 2824223 w 5442436"/>
              <a:gd name="connsiteY11" fmla="*/ 1363977 h 2297545"/>
              <a:gd name="connsiteX12" fmla="*/ 2905245 w 5442436"/>
              <a:gd name="connsiteY12" fmla="*/ 1526023 h 2297545"/>
              <a:gd name="connsiteX13" fmla="*/ 4421529 w 5442436"/>
              <a:gd name="connsiteY13" fmla="*/ 1734367 h 2297545"/>
              <a:gd name="connsiteX14" fmla="*/ 4502552 w 5442436"/>
              <a:gd name="connsiteY14" fmla="*/ 1907987 h 2297545"/>
              <a:gd name="connsiteX15" fmla="*/ 4085863 w 5442436"/>
              <a:gd name="connsiteY15" fmla="*/ 1977435 h 2297545"/>
              <a:gd name="connsiteX16" fmla="*/ 4074288 w 5442436"/>
              <a:gd name="connsiteY16" fmla="*/ 2162630 h 2297545"/>
              <a:gd name="connsiteX17" fmla="*/ 4595149 w 5442436"/>
              <a:gd name="connsiteY17" fmla="*/ 2243653 h 2297545"/>
              <a:gd name="connsiteX18" fmla="*/ 5046562 w 5442436"/>
              <a:gd name="connsiteY18" fmla="*/ 2289952 h 2297545"/>
              <a:gd name="connsiteX19" fmla="*/ 5058136 w 5442436"/>
              <a:gd name="connsiteY19" fmla="*/ 2081608 h 2297545"/>
              <a:gd name="connsiteX20" fmla="*/ 4872942 w 5442436"/>
              <a:gd name="connsiteY20" fmla="*/ 1954286 h 2297545"/>
              <a:gd name="connsiteX21" fmla="*/ 4641448 w 5442436"/>
              <a:gd name="connsiteY21" fmla="*/ 1907987 h 2297545"/>
              <a:gd name="connsiteX22" fmla="*/ 4560425 w 5442436"/>
              <a:gd name="connsiteY22" fmla="*/ 1873263 h 229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42436" h="2297545">
                <a:moveTo>
                  <a:pt x="0" y="148635"/>
                </a:moveTo>
                <a:cubicBezTo>
                  <a:pt x="440802" y="47357"/>
                  <a:pt x="881605" y="-53921"/>
                  <a:pt x="1273215" y="32889"/>
                </a:cubicBezTo>
                <a:cubicBezTo>
                  <a:pt x="1664825" y="119699"/>
                  <a:pt x="2102735" y="495876"/>
                  <a:pt x="2349661" y="669496"/>
                </a:cubicBezTo>
                <a:cubicBezTo>
                  <a:pt x="2596587" y="843116"/>
                  <a:pt x="2664106" y="1016737"/>
                  <a:pt x="2754774" y="1074610"/>
                </a:cubicBezTo>
                <a:cubicBezTo>
                  <a:pt x="2845442" y="1132483"/>
                  <a:pt x="2764420" y="1034099"/>
                  <a:pt x="2893671" y="1016737"/>
                </a:cubicBezTo>
                <a:cubicBezTo>
                  <a:pt x="3022922" y="999375"/>
                  <a:pt x="3200400" y="982013"/>
                  <a:pt x="3530278" y="970438"/>
                </a:cubicBezTo>
                <a:cubicBezTo>
                  <a:pt x="3860156" y="958863"/>
                  <a:pt x="4554638" y="902919"/>
                  <a:pt x="4872942" y="947289"/>
                </a:cubicBezTo>
                <a:cubicBezTo>
                  <a:pt x="5191246" y="991659"/>
                  <a:pt x="5470967" y="1132484"/>
                  <a:pt x="5440101" y="1236656"/>
                </a:cubicBezTo>
                <a:cubicBezTo>
                  <a:pt x="5409235" y="1340828"/>
                  <a:pt x="5094790" y="1529881"/>
                  <a:pt x="4687747" y="1572321"/>
                </a:cubicBezTo>
                <a:cubicBezTo>
                  <a:pt x="4280704" y="1614761"/>
                  <a:pt x="3308430" y="1539527"/>
                  <a:pt x="2997843" y="1491299"/>
                </a:cubicBezTo>
                <a:cubicBezTo>
                  <a:pt x="2687256" y="1443071"/>
                  <a:pt x="2853160" y="1304174"/>
                  <a:pt x="2824223" y="1282954"/>
                </a:cubicBezTo>
                <a:cubicBezTo>
                  <a:pt x="2795286" y="1261734"/>
                  <a:pt x="2810719" y="1323465"/>
                  <a:pt x="2824223" y="1363977"/>
                </a:cubicBezTo>
                <a:cubicBezTo>
                  <a:pt x="2837727" y="1404489"/>
                  <a:pt x="2639027" y="1464291"/>
                  <a:pt x="2905245" y="1526023"/>
                </a:cubicBezTo>
                <a:cubicBezTo>
                  <a:pt x="3171463" y="1587755"/>
                  <a:pt x="4155311" y="1670706"/>
                  <a:pt x="4421529" y="1734367"/>
                </a:cubicBezTo>
                <a:cubicBezTo>
                  <a:pt x="4687747" y="1798028"/>
                  <a:pt x="4558496" y="1867476"/>
                  <a:pt x="4502552" y="1907987"/>
                </a:cubicBezTo>
                <a:cubicBezTo>
                  <a:pt x="4446608" y="1948498"/>
                  <a:pt x="4157240" y="1934995"/>
                  <a:pt x="4085863" y="1977435"/>
                </a:cubicBezTo>
                <a:cubicBezTo>
                  <a:pt x="4014486" y="2019876"/>
                  <a:pt x="3989407" y="2118260"/>
                  <a:pt x="4074288" y="2162630"/>
                </a:cubicBezTo>
                <a:cubicBezTo>
                  <a:pt x="4159169" y="2207000"/>
                  <a:pt x="4433103" y="2222433"/>
                  <a:pt x="4595149" y="2243653"/>
                </a:cubicBezTo>
                <a:cubicBezTo>
                  <a:pt x="4757195" y="2264873"/>
                  <a:pt x="4969398" y="2316960"/>
                  <a:pt x="5046562" y="2289952"/>
                </a:cubicBezTo>
                <a:cubicBezTo>
                  <a:pt x="5123727" y="2262945"/>
                  <a:pt x="5087073" y="2137552"/>
                  <a:pt x="5058136" y="2081608"/>
                </a:cubicBezTo>
                <a:cubicBezTo>
                  <a:pt x="5029199" y="2025664"/>
                  <a:pt x="4942390" y="1983223"/>
                  <a:pt x="4872942" y="1954286"/>
                </a:cubicBezTo>
                <a:cubicBezTo>
                  <a:pt x="4803494" y="1925349"/>
                  <a:pt x="4693534" y="1921491"/>
                  <a:pt x="4641448" y="1907987"/>
                </a:cubicBezTo>
                <a:cubicBezTo>
                  <a:pt x="4589362" y="1894483"/>
                  <a:pt x="4574893" y="1883873"/>
                  <a:pt x="4560425" y="187326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889567A-6F17-78EA-5A56-49118E76937E}"/>
              </a:ext>
            </a:extLst>
          </p:cNvPr>
          <p:cNvSpPr/>
          <p:nvPr/>
        </p:nvSpPr>
        <p:spPr>
          <a:xfrm>
            <a:off x="6577525" y="2626831"/>
            <a:ext cx="3637341" cy="2834829"/>
          </a:xfrm>
          <a:custGeom>
            <a:avLst/>
            <a:gdLst>
              <a:gd name="connsiteX0" fmla="*/ 30665 w 3637341"/>
              <a:gd name="connsiteY0" fmla="*/ 97515 h 2834829"/>
              <a:gd name="connsiteX1" fmla="*/ 68372 w 3637341"/>
              <a:gd name="connsiteY1" fmla="*/ 201210 h 2834829"/>
              <a:gd name="connsiteX2" fmla="*/ 633980 w 3637341"/>
              <a:gd name="connsiteY2" fmla="*/ 1898035 h 2834829"/>
              <a:gd name="connsiteX3" fmla="*/ 1670929 w 3637341"/>
              <a:gd name="connsiteY3" fmla="*/ 1822621 h 2834829"/>
              <a:gd name="connsiteX4" fmla="*/ 2566475 w 3637341"/>
              <a:gd name="connsiteY4" fmla="*/ 1832047 h 2834829"/>
              <a:gd name="connsiteX5" fmla="*/ 3528009 w 3637341"/>
              <a:gd name="connsiteY5" fmla="*/ 1888608 h 2834829"/>
              <a:gd name="connsiteX6" fmla="*/ 3518582 w 3637341"/>
              <a:gd name="connsiteY6" fmla="*/ 2284534 h 2834829"/>
              <a:gd name="connsiteX7" fmla="*/ 2660743 w 3637341"/>
              <a:gd name="connsiteY7" fmla="*/ 2689887 h 2834829"/>
              <a:gd name="connsiteX8" fmla="*/ 1765197 w 3637341"/>
              <a:gd name="connsiteY8" fmla="*/ 2831289 h 2834829"/>
              <a:gd name="connsiteX9" fmla="*/ 1548380 w 3637341"/>
              <a:gd name="connsiteY9" fmla="*/ 2567338 h 2834829"/>
              <a:gd name="connsiteX10" fmla="*/ 1567234 w 3637341"/>
              <a:gd name="connsiteY10" fmla="*/ 2105425 h 2834829"/>
              <a:gd name="connsiteX11" fmla="*/ 1520100 w 3637341"/>
              <a:gd name="connsiteY11" fmla="*/ 1982876 h 2834829"/>
              <a:gd name="connsiteX12" fmla="*/ 1463539 w 3637341"/>
              <a:gd name="connsiteY12" fmla="*/ 1898035 h 2834829"/>
              <a:gd name="connsiteX13" fmla="*/ 1463539 w 3637341"/>
              <a:gd name="connsiteY13" fmla="*/ 1898035 h 283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37341" h="2834829">
                <a:moveTo>
                  <a:pt x="30665" y="97515"/>
                </a:moveTo>
                <a:cubicBezTo>
                  <a:pt x="-758" y="-681"/>
                  <a:pt x="-32181" y="-98877"/>
                  <a:pt x="68372" y="201210"/>
                </a:cubicBezTo>
                <a:cubicBezTo>
                  <a:pt x="168925" y="501297"/>
                  <a:pt x="366887" y="1627800"/>
                  <a:pt x="633980" y="1898035"/>
                </a:cubicBezTo>
                <a:cubicBezTo>
                  <a:pt x="901073" y="2168270"/>
                  <a:pt x="1348847" y="1833619"/>
                  <a:pt x="1670929" y="1822621"/>
                </a:cubicBezTo>
                <a:cubicBezTo>
                  <a:pt x="1993012" y="1811623"/>
                  <a:pt x="2256962" y="1821049"/>
                  <a:pt x="2566475" y="1832047"/>
                </a:cubicBezTo>
                <a:cubicBezTo>
                  <a:pt x="2875988" y="1843045"/>
                  <a:pt x="3369325" y="1813194"/>
                  <a:pt x="3528009" y="1888608"/>
                </a:cubicBezTo>
                <a:cubicBezTo>
                  <a:pt x="3686693" y="1964022"/>
                  <a:pt x="3663126" y="2150988"/>
                  <a:pt x="3518582" y="2284534"/>
                </a:cubicBezTo>
                <a:cubicBezTo>
                  <a:pt x="3374038" y="2418080"/>
                  <a:pt x="2952974" y="2598761"/>
                  <a:pt x="2660743" y="2689887"/>
                </a:cubicBezTo>
                <a:cubicBezTo>
                  <a:pt x="2368512" y="2781013"/>
                  <a:pt x="1950591" y="2851714"/>
                  <a:pt x="1765197" y="2831289"/>
                </a:cubicBezTo>
                <a:cubicBezTo>
                  <a:pt x="1579803" y="2810864"/>
                  <a:pt x="1581374" y="2688315"/>
                  <a:pt x="1548380" y="2567338"/>
                </a:cubicBezTo>
                <a:cubicBezTo>
                  <a:pt x="1515386" y="2446361"/>
                  <a:pt x="1571947" y="2202835"/>
                  <a:pt x="1567234" y="2105425"/>
                </a:cubicBezTo>
                <a:cubicBezTo>
                  <a:pt x="1562521" y="2008015"/>
                  <a:pt x="1537383" y="2017441"/>
                  <a:pt x="1520100" y="1982876"/>
                </a:cubicBezTo>
                <a:cubicBezTo>
                  <a:pt x="1502818" y="1948311"/>
                  <a:pt x="1463539" y="1898035"/>
                  <a:pt x="1463539" y="1898035"/>
                </a:cubicBezTo>
                <a:lnTo>
                  <a:pt x="1463539" y="189803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9B4FD4-91B2-4BD9-29A3-6F2E51D82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942" y="3280528"/>
            <a:ext cx="2499536" cy="3387381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EC1A15-FC4A-91FE-C4DB-DEDBB13D8C0E}"/>
              </a:ext>
            </a:extLst>
          </p:cNvPr>
          <p:cNvSpPr/>
          <p:nvPr/>
        </p:nvSpPr>
        <p:spPr>
          <a:xfrm>
            <a:off x="2366128" y="3195687"/>
            <a:ext cx="3513843" cy="3400643"/>
          </a:xfrm>
          <a:custGeom>
            <a:avLst/>
            <a:gdLst>
              <a:gd name="connsiteX0" fmla="*/ 0 w 3513843"/>
              <a:gd name="connsiteY0" fmla="*/ 0 h 3400643"/>
              <a:gd name="connsiteX1" fmla="*/ 301658 w 3513843"/>
              <a:gd name="connsiteY1" fmla="*/ 1621410 h 3400643"/>
              <a:gd name="connsiteX2" fmla="*/ 1338606 w 3513843"/>
              <a:gd name="connsiteY2" fmla="*/ 1640264 h 3400643"/>
              <a:gd name="connsiteX3" fmla="*/ 1970202 w 3513843"/>
              <a:gd name="connsiteY3" fmla="*/ 1574276 h 3400643"/>
              <a:gd name="connsiteX4" fmla="*/ 3327662 w 3513843"/>
              <a:gd name="connsiteY4" fmla="*/ 1791092 h 3400643"/>
              <a:gd name="connsiteX5" fmla="*/ 3469064 w 3513843"/>
              <a:gd name="connsiteY5" fmla="*/ 2177591 h 3400643"/>
              <a:gd name="connsiteX6" fmla="*/ 3016577 w 3513843"/>
              <a:gd name="connsiteY6" fmla="*/ 2903455 h 3400643"/>
              <a:gd name="connsiteX7" fmla="*/ 2045616 w 3513843"/>
              <a:gd name="connsiteY7" fmla="*/ 3318235 h 3400643"/>
              <a:gd name="connsiteX8" fmla="*/ 1216058 w 3513843"/>
              <a:gd name="connsiteY8" fmla="*/ 3374795 h 3400643"/>
              <a:gd name="connsiteX9" fmla="*/ 744717 w 3513843"/>
              <a:gd name="connsiteY9" fmla="*/ 3007150 h 3400643"/>
              <a:gd name="connsiteX10" fmla="*/ 603315 w 3513843"/>
              <a:gd name="connsiteY10" fmla="*/ 2111604 h 3400643"/>
              <a:gd name="connsiteX11" fmla="*/ 565608 w 3513843"/>
              <a:gd name="connsiteY11" fmla="*/ 1772239 h 340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13843" h="3400643">
                <a:moveTo>
                  <a:pt x="0" y="0"/>
                </a:moveTo>
                <a:cubicBezTo>
                  <a:pt x="39278" y="674016"/>
                  <a:pt x="78557" y="1348033"/>
                  <a:pt x="301658" y="1621410"/>
                </a:cubicBezTo>
                <a:cubicBezTo>
                  <a:pt x="524759" y="1894787"/>
                  <a:pt x="1060516" y="1648120"/>
                  <a:pt x="1338606" y="1640264"/>
                </a:cubicBezTo>
                <a:cubicBezTo>
                  <a:pt x="1616696" y="1632408"/>
                  <a:pt x="1638693" y="1549138"/>
                  <a:pt x="1970202" y="1574276"/>
                </a:cubicBezTo>
                <a:cubicBezTo>
                  <a:pt x="2301711" y="1599414"/>
                  <a:pt x="3077852" y="1690540"/>
                  <a:pt x="3327662" y="1791092"/>
                </a:cubicBezTo>
                <a:cubicBezTo>
                  <a:pt x="3577472" y="1891644"/>
                  <a:pt x="3520911" y="1992197"/>
                  <a:pt x="3469064" y="2177591"/>
                </a:cubicBezTo>
                <a:cubicBezTo>
                  <a:pt x="3417217" y="2362985"/>
                  <a:pt x="3253818" y="2713348"/>
                  <a:pt x="3016577" y="2903455"/>
                </a:cubicBezTo>
                <a:cubicBezTo>
                  <a:pt x="2779336" y="3093562"/>
                  <a:pt x="2345703" y="3239678"/>
                  <a:pt x="2045616" y="3318235"/>
                </a:cubicBezTo>
                <a:cubicBezTo>
                  <a:pt x="1745530" y="3396792"/>
                  <a:pt x="1432874" y="3426642"/>
                  <a:pt x="1216058" y="3374795"/>
                </a:cubicBezTo>
                <a:cubicBezTo>
                  <a:pt x="999242" y="3322948"/>
                  <a:pt x="846841" y="3217682"/>
                  <a:pt x="744717" y="3007150"/>
                </a:cubicBezTo>
                <a:cubicBezTo>
                  <a:pt x="642593" y="2796618"/>
                  <a:pt x="633166" y="2317422"/>
                  <a:pt x="603315" y="2111604"/>
                </a:cubicBezTo>
                <a:cubicBezTo>
                  <a:pt x="573464" y="1905786"/>
                  <a:pt x="569536" y="1839012"/>
                  <a:pt x="565608" y="1772239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6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354E-4A23-94F6-90E6-CEB87FF5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video</a:t>
            </a:r>
          </a:p>
        </p:txBody>
      </p:sp>
      <p:pic>
        <p:nvPicPr>
          <p:cNvPr id="4" name="screen">
            <a:hlinkClick r:id="" action="ppaction://media"/>
            <a:extLst>
              <a:ext uri="{FF2B5EF4-FFF2-40B4-BE49-F238E27FC236}">
                <a16:creationId xmlns:a16="http://schemas.microsoft.com/office/drawing/2014/main" id="{4FED32C6-27BB-46A2-6CBB-51E142402FF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51471" y="1458199"/>
            <a:ext cx="6933930" cy="5034676"/>
          </a:xfrm>
        </p:spPr>
      </p:pic>
    </p:spTree>
    <p:extLst>
      <p:ext uri="{BB962C8B-B14F-4D97-AF65-F5344CB8AC3E}">
        <p14:creationId xmlns:p14="http://schemas.microsoft.com/office/powerpoint/2010/main" val="13832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0E0C-E468-D50F-EE02-5F99629D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Modify member function update( 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78E4-0A64-5F59-D7A4-C6E2715B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C0031-1778-602E-D42C-89403C48A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34" y="2643525"/>
            <a:ext cx="4831499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9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253</Words>
  <Application>Microsoft Office PowerPoint</Application>
  <PresentationFormat>Widescreen</PresentationFormat>
  <Paragraphs>53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HW 2</vt:lpstr>
      <vt:lpstr>PowerPoint Presentation</vt:lpstr>
      <vt:lpstr>1. Copy your character</vt:lpstr>
      <vt:lpstr>2. Copy/paste the program to Processing4.0</vt:lpstr>
      <vt:lpstr>3. Change to class</vt:lpstr>
      <vt:lpstr>4. Make objects in setup( )</vt:lpstr>
      <vt:lpstr>5. Move the objects</vt:lpstr>
      <vt:lpstr>Play video</vt:lpstr>
      <vt:lpstr>6. Modify member function update( ).</vt:lpstr>
      <vt:lpstr>7. Make a homework report and Email</vt:lpstr>
      <vt:lpstr>8. (optional) your own GitHub site</vt:lpstr>
      <vt:lpstr>Report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2</dc:title>
  <dc:creator>suh dougyoung</dc:creator>
  <cp:lastModifiedBy>suh dougyoung</cp:lastModifiedBy>
  <cp:revision>3</cp:revision>
  <dcterms:created xsi:type="dcterms:W3CDTF">2023-02-12T06:05:40Z</dcterms:created>
  <dcterms:modified xsi:type="dcterms:W3CDTF">2023-02-14T00:53:55Z</dcterms:modified>
</cp:coreProperties>
</file>