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16256000"/>
  <p:notesSz cx="7086600" cy="9372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0" d="100"/>
          <a:sy n="50" d="100"/>
        </p:scale>
        <p:origin x="28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A06-72C5-4A8B-9DE0-CAB47A18DA1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5325-76FE-4EBD-BF99-A4A422232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9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A06-72C5-4A8B-9DE0-CAB47A18DA1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5325-76FE-4EBD-BF99-A4A422232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34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A06-72C5-4A8B-9DE0-CAB47A18DA1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5325-76FE-4EBD-BF99-A4A422232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38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A06-72C5-4A8B-9DE0-CAB47A18DA1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5325-76FE-4EBD-BF99-A4A422232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21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A06-72C5-4A8B-9DE0-CAB47A18DA1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5325-76FE-4EBD-BF99-A4A422232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74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A06-72C5-4A8B-9DE0-CAB47A18DA1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5325-76FE-4EBD-BF99-A4A422232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39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A06-72C5-4A8B-9DE0-CAB47A18DA1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5325-76FE-4EBD-BF99-A4A422232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240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A06-72C5-4A8B-9DE0-CAB47A18DA1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5325-76FE-4EBD-BF99-A4A422232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1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A06-72C5-4A8B-9DE0-CAB47A18DA1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5325-76FE-4EBD-BF99-A4A422232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4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A06-72C5-4A8B-9DE0-CAB47A18DA1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5325-76FE-4EBD-BF99-A4A422232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4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A06-72C5-4A8B-9DE0-CAB47A18DA1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5325-76FE-4EBD-BF99-A4A422232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03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44A06-72C5-4A8B-9DE0-CAB47A18DA1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05325-76FE-4EBD-BF99-A4A422232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60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E03FAF0C-C8ED-A64F-59EC-7088E4A6863C}"/>
              </a:ext>
            </a:extLst>
          </p:cNvPr>
          <p:cNvSpPr/>
          <p:nvPr/>
        </p:nvSpPr>
        <p:spPr>
          <a:xfrm>
            <a:off x="56693" y="387156"/>
            <a:ext cx="5813705" cy="5411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689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76BCC0C-F3C7-A9E2-6204-03D4A5F349A7}"/>
              </a:ext>
            </a:extLst>
          </p:cNvPr>
          <p:cNvSpPr txBox="1"/>
          <p:nvPr/>
        </p:nvSpPr>
        <p:spPr>
          <a:xfrm>
            <a:off x="56694" y="448784"/>
            <a:ext cx="5813704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0"/>
            <a:r>
              <a:rPr lang="en-US" altLang="ko-KR" sz="2400" dirty="0"/>
              <a:t>P1</a:t>
            </a:r>
            <a:r>
              <a:rPr lang="en-US" altLang="ko-KR" sz="2400"/>
              <a:t>: </a:t>
            </a:r>
            <a:r>
              <a:rPr lang="en-US" altLang="ko-KR" sz="2400" smtClean="0"/>
              <a:t>Modify the program in which</a:t>
            </a:r>
            <a:r>
              <a:rPr lang="en-US" altLang="ko-KR" sz="2400" smtClean="0"/>
              <a:t> </a:t>
            </a:r>
            <a:r>
              <a:rPr lang="en-US" altLang="ko-KR" sz="2400"/>
              <a:t>the </a:t>
            </a:r>
            <a:r>
              <a:rPr lang="en-US" altLang="ko-KR" sz="2400" smtClean="0"/>
              <a:t>location and size </a:t>
            </a:r>
            <a:r>
              <a:rPr lang="en-US" altLang="ko-KR" sz="2400" dirty="0"/>
              <a:t>of </a:t>
            </a:r>
            <a:r>
              <a:rPr lang="en-US" altLang="ko-KR" sz="2400"/>
              <a:t>the </a:t>
            </a:r>
            <a:r>
              <a:rPr lang="en-US" altLang="ko-KR" sz="2400" smtClean="0"/>
              <a:t>circles are described </a:t>
            </a:r>
            <a:r>
              <a:rPr lang="en-US" altLang="ko-KR" sz="2400" dirty="0"/>
              <a:t>in terms </a:t>
            </a:r>
            <a:r>
              <a:rPr lang="en-US" altLang="ko-KR" sz="2400"/>
              <a:t>of </a:t>
            </a:r>
            <a:r>
              <a:rPr lang="en-US" altLang="ko-KR" sz="2400" b="1" smtClean="0"/>
              <a:t>c</a:t>
            </a:r>
            <a:r>
              <a:rPr lang="en-US" altLang="ko-KR" sz="2400" b="1"/>
              <a:t>, </a:t>
            </a:r>
            <a:r>
              <a:rPr lang="en-US" altLang="ko-KR" sz="2400" b="1" smtClean="0"/>
              <a:t>d</a:t>
            </a:r>
            <a:r>
              <a:rPr lang="en-US" altLang="ko-KR" sz="2400" smtClean="0"/>
              <a:t>, and  </a:t>
            </a:r>
            <a:r>
              <a:rPr lang="en-US" altLang="ko-KR" sz="2400" b="1" smtClean="0"/>
              <a:t>e</a:t>
            </a:r>
            <a:r>
              <a:rPr lang="en-US" altLang="ko-KR" sz="2400" smtClean="0"/>
              <a:t>.</a:t>
            </a:r>
            <a:endParaRPr lang="en-US" altLang="ko-KR" sz="1600" dirty="0"/>
          </a:p>
          <a:p>
            <a:pPr algn="just" latinLnBrk="0"/>
            <a:endParaRPr lang="en-US" altLang="ko-KR" sz="1600" dirty="0"/>
          </a:p>
          <a:p>
            <a:pPr algn="just" latinLnBrk="0"/>
            <a:r>
              <a:rPr lang="fr-FR" altLang="ko-KR" sz="2400" dirty="0" err="1"/>
              <a:t>void</a:t>
            </a:r>
            <a:r>
              <a:rPr lang="fr-FR" altLang="ko-KR" sz="2400" dirty="0"/>
              <a:t> setup(){</a:t>
            </a:r>
          </a:p>
          <a:p>
            <a:pPr algn="just" latinLnBrk="0"/>
            <a:r>
              <a:rPr lang="fr-FR" altLang="ko-KR" sz="2400" dirty="0"/>
              <a:t>  size(400,250);</a:t>
            </a:r>
          </a:p>
          <a:p>
            <a:pPr algn="just" latinLnBrk="0"/>
            <a:r>
              <a:rPr lang="fr-FR" altLang="ko-KR" sz="2400" dirty="0"/>
              <a:t>  // </a:t>
            </a:r>
            <a:r>
              <a:rPr lang="fr-FR" altLang="ko-KR" sz="2400" dirty="0" err="1"/>
              <a:t>object</a:t>
            </a:r>
            <a:r>
              <a:rPr lang="fr-FR" altLang="ko-KR" sz="2400" dirty="0"/>
              <a:t> 1</a:t>
            </a:r>
          </a:p>
          <a:p>
            <a:pPr algn="just" latinLnBrk="0"/>
            <a:r>
              <a:rPr lang="fr-FR" altLang="ko-KR" sz="2400" dirty="0"/>
              <a:t>  </a:t>
            </a:r>
            <a:r>
              <a:rPr lang="fr-FR" altLang="ko-KR" sz="2400" dirty="0" err="1"/>
              <a:t>circle</a:t>
            </a:r>
            <a:r>
              <a:rPr lang="fr-FR" altLang="ko-KR" sz="2400" dirty="0"/>
              <a:t>(240,100,80);</a:t>
            </a:r>
          </a:p>
          <a:p>
            <a:pPr algn="just" latinLnBrk="0"/>
            <a:r>
              <a:rPr lang="fr-FR" altLang="ko-KR" sz="2400" dirty="0"/>
              <a:t>  </a:t>
            </a:r>
            <a:r>
              <a:rPr lang="fr-FR" altLang="ko-KR" sz="2400" dirty="0" err="1"/>
              <a:t>circle</a:t>
            </a:r>
            <a:r>
              <a:rPr lang="fr-FR" altLang="ko-KR" sz="2400" dirty="0"/>
              <a:t>(180,100,40);</a:t>
            </a:r>
          </a:p>
          <a:p>
            <a:pPr algn="just" latinLnBrk="0"/>
            <a:r>
              <a:rPr lang="fr-FR" altLang="ko-KR" sz="2400" dirty="0"/>
              <a:t>  </a:t>
            </a:r>
            <a:r>
              <a:rPr lang="fr-FR" altLang="ko-KR" sz="2400" dirty="0" err="1"/>
              <a:t>circle</a:t>
            </a:r>
            <a:r>
              <a:rPr lang="fr-FR" altLang="ko-KR" sz="2400" dirty="0"/>
              <a:t>(300,100,40);  </a:t>
            </a:r>
          </a:p>
          <a:p>
            <a:pPr algn="just" latinLnBrk="0"/>
            <a:r>
              <a:rPr lang="fr-FR" altLang="ko-KR" sz="2400" dirty="0"/>
              <a:t>  // </a:t>
            </a:r>
            <a:r>
              <a:rPr lang="fr-FR" altLang="ko-KR" sz="2400" dirty="0" err="1"/>
              <a:t>object</a:t>
            </a:r>
            <a:r>
              <a:rPr lang="fr-FR" altLang="ko-KR" sz="2400" dirty="0"/>
              <a:t> 2</a:t>
            </a:r>
          </a:p>
          <a:p>
            <a:pPr algn="just" latinLnBrk="0"/>
            <a:r>
              <a:rPr lang="fr-FR" altLang="ko-KR" sz="2400" dirty="0"/>
              <a:t>  </a:t>
            </a:r>
            <a:r>
              <a:rPr lang="fr-FR" altLang="ko-KR" sz="2400" dirty="0" err="1"/>
              <a:t>circle</a:t>
            </a:r>
            <a:r>
              <a:rPr lang="fr-FR" altLang="ko-KR" sz="2400" dirty="0"/>
              <a:t>(100,150,40);</a:t>
            </a:r>
          </a:p>
          <a:p>
            <a:pPr algn="just" latinLnBrk="0"/>
            <a:r>
              <a:rPr lang="fr-FR" altLang="ko-KR" sz="2400" dirty="0"/>
              <a:t>  </a:t>
            </a:r>
            <a:r>
              <a:rPr lang="fr-FR" altLang="ko-KR" sz="2400" dirty="0" err="1"/>
              <a:t>circle</a:t>
            </a:r>
            <a:r>
              <a:rPr lang="fr-FR" altLang="ko-KR" sz="2400" dirty="0"/>
              <a:t>(70,150,20);</a:t>
            </a:r>
          </a:p>
          <a:p>
            <a:pPr algn="just" latinLnBrk="0"/>
            <a:r>
              <a:rPr lang="fr-FR" altLang="ko-KR" sz="2400" dirty="0"/>
              <a:t>  </a:t>
            </a:r>
            <a:r>
              <a:rPr lang="fr-FR" altLang="ko-KR" sz="2400" dirty="0" err="1"/>
              <a:t>circle</a:t>
            </a:r>
            <a:r>
              <a:rPr lang="fr-FR" altLang="ko-KR" sz="2400" dirty="0"/>
              <a:t>(130,150,20);</a:t>
            </a:r>
          </a:p>
          <a:p>
            <a:pPr algn="just" latinLnBrk="0"/>
            <a:r>
              <a:rPr lang="fr-FR" altLang="ko-KR" sz="2400" dirty="0"/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BEFBC76-32D6-6A72-E115-048E3FD7CF9A}"/>
              </a:ext>
            </a:extLst>
          </p:cNvPr>
          <p:cNvSpPr txBox="1"/>
          <p:nvPr/>
        </p:nvSpPr>
        <p:spPr>
          <a:xfrm>
            <a:off x="56694" y="6021253"/>
            <a:ext cx="48378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0"/>
            <a:r>
              <a:rPr lang="en-US" altLang="ko-KR" sz="2400" dirty="0"/>
              <a:t>P2</a:t>
            </a:r>
            <a:r>
              <a:rPr lang="en-US" altLang="ko-KR" sz="2400"/>
              <a:t>: </a:t>
            </a:r>
            <a:r>
              <a:rPr lang="en-US" altLang="ko-KR" sz="2400" smtClean="0"/>
              <a:t>In order</a:t>
            </a:r>
            <a:r>
              <a:rPr lang="en-US" altLang="ko-KR" sz="2400" smtClean="0"/>
              <a:t> </a:t>
            </a:r>
            <a:r>
              <a:rPr lang="en-US" altLang="ko-KR" sz="2400" dirty="0"/>
              <a:t>to simplify the program </a:t>
            </a:r>
            <a:r>
              <a:rPr lang="en-US" altLang="ko-KR" sz="2400"/>
              <a:t>in </a:t>
            </a:r>
            <a:r>
              <a:rPr lang="en-US" altLang="ko-KR" sz="2400" smtClean="0"/>
              <a:t>P1, make a </a:t>
            </a:r>
            <a:r>
              <a:rPr lang="en-US" altLang="ko-KR" sz="2400" dirty="0"/>
              <a:t>function </a:t>
            </a:r>
            <a:r>
              <a:rPr lang="en-US" altLang="ko-KR" sz="2400" b="1" dirty="0"/>
              <a:t>mars().</a:t>
            </a:r>
            <a:endParaRPr lang="fr-FR" altLang="ko-KR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64CFFB1-632A-EDF4-B7E0-0FF8D4CDEA36}"/>
              </a:ext>
            </a:extLst>
          </p:cNvPr>
          <p:cNvSpPr txBox="1"/>
          <p:nvPr/>
        </p:nvSpPr>
        <p:spPr>
          <a:xfrm>
            <a:off x="161038" y="7188242"/>
            <a:ext cx="553892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void</a:t>
            </a:r>
            <a:r>
              <a:rPr lang="ko-KR" altLang="en-US" sz="2400" dirty="0"/>
              <a:t> </a:t>
            </a:r>
            <a:r>
              <a:rPr lang="ko-KR" altLang="en-US" sz="2400" dirty="0" err="1"/>
              <a:t>setup</a:t>
            </a:r>
            <a:r>
              <a:rPr lang="ko-KR" altLang="en-US" sz="2400" dirty="0"/>
              <a:t>(){</a:t>
            </a:r>
          </a:p>
          <a:p>
            <a:r>
              <a:rPr lang="ko-KR" altLang="en-US" sz="2400" dirty="0"/>
              <a:t>   </a:t>
            </a:r>
            <a:r>
              <a:rPr lang="ko-KR" altLang="en-US" sz="2400" dirty="0" err="1"/>
              <a:t>size</a:t>
            </a:r>
            <a:r>
              <a:rPr lang="ko-KR" altLang="en-US" sz="2400" dirty="0"/>
              <a:t>(400,250);</a:t>
            </a:r>
          </a:p>
          <a:p>
            <a:r>
              <a:rPr lang="ko-KR" altLang="en-US" sz="2400" dirty="0"/>
              <a:t>   </a:t>
            </a:r>
            <a:r>
              <a:rPr lang="ko-KR" altLang="en-US" sz="2400" dirty="0" err="1"/>
              <a:t>mars</a:t>
            </a:r>
            <a:r>
              <a:rPr lang="ko-KR" altLang="en-US" sz="2400" dirty="0"/>
              <a:t>(250,100,100);  </a:t>
            </a:r>
            <a:r>
              <a:rPr lang="en-US" altLang="ko-KR" sz="2400" dirty="0"/>
              <a:t>// object 1</a:t>
            </a:r>
            <a:endParaRPr lang="ko-KR" altLang="en-US" sz="2400" dirty="0"/>
          </a:p>
          <a:p>
            <a:r>
              <a:rPr lang="ko-KR" altLang="en-US" sz="2400" dirty="0"/>
              <a:t>   </a:t>
            </a:r>
            <a:r>
              <a:rPr lang="ko-KR" altLang="en-US" sz="2400" dirty="0" err="1"/>
              <a:t>mars</a:t>
            </a:r>
            <a:r>
              <a:rPr lang="ko-KR" altLang="en-US" sz="2400" dirty="0"/>
              <a:t>(100,150,50);   </a:t>
            </a:r>
            <a:r>
              <a:rPr lang="en-US" altLang="ko-KR" sz="2400" dirty="0"/>
              <a:t>// object 2</a:t>
            </a:r>
            <a:endParaRPr lang="ko-KR" altLang="en-US" sz="2400" dirty="0"/>
          </a:p>
          <a:p>
            <a:r>
              <a:rPr lang="ko-KR" altLang="en-US" sz="2400" dirty="0"/>
              <a:t>}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B774D3C0-FFFD-A651-4B92-1AE04FA5085A}"/>
              </a:ext>
            </a:extLst>
          </p:cNvPr>
          <p:cNvSpPr/>
          <p:nvPr/>
        </p:nvSpPr>
        <p:spPr>
          <a:xfrm>
            <a:off x="5943586" y="410802"/>
            <a:ext cx="6084389" cy="5388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689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06184408-1076-151C-0199-EB90203AB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991" y="3580486"/>
            <a:ext cx="3015015" cy="2114328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1D92439D-E07A-BF27-05E3-1953E32AA54C}"/>
              </a:ext>
            </a:extLst>
          </p:cNvPr>
          <p:cNvSpPr/>
          <p:nvPr/>
        </p:nvSpPr>
        <p:spPr>
          <a:xfrm>
            <a:off x="56694" y="5894256"/>
            <a:ext cx="5813704" cy="3383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689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044C253-346A-8076-2746-0FC06B990516}"/>
              </a:ext>
            </a:extLst>
          </p:cNvPr>
          <p:cNvSpPr txBox="1"/>
          <p:nvPr/>
        </p:nvSpPr>
        <p:spPr>
          <a:xfrm>
            <a:off x="5943584" y="448784"/>
            <a:ext cx="5396067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0"/>
            <a:r>
              <a:rPr lang="en-US" altLang="ko-KR" sz="2400" dirty="0"/>
              <a:t>P3: Make a program which calculates y values and show in the console window for y = 3x + 5 where x=10, 20, 30, 40, 50, 60, 70, 80, 90, 100. Use </a:t>
            </a:r>
            <a:r>
              <a:rPr lang="en-US" altLang="ko-KR" sz="2400" b="1" dirty="0"/>
              <a:t>for-loop</a:t>
            </a:r>
            <a:r>
              <a:rPr lang="en-US" altLang="ko-KR" sz="2400" dirty="0"/>
              <a:t> and </a:t>
            </a:r>
            <a:r>
              <a:rPr lang="en-US" altLang="ko-KR" sz="2400" b="1" dirty="0"/>
              <a:t>function</a:t>
            </a:r>
            <a:r>
              <a:rPr lang="en-US" altLang="ko-KR" sz="2400" dirty="0"/>
              <a:t>. The function returns y of y = 3x + 5.</a:t>
            </a:r>
            <a:endParaRPr lang="en-US" altLang="ko-KR" sz="1400" dirty="0"/>
          </a:p>
          <a:p>
            <a:pPr algn="just" latinLnBrk="0"/>
            <a:endParaRPr lang="en-US" altLang="ko-KR" sz="1400" dirty="0"/>
          </a:p>
          <a:p>
            <a:pPr algn="just" latinLnBrk="0"/>
            <a:r>
              <a:rPr lang="en-US" altLang="ko-KR" sz="2400" dirty="0"/>
              <a:t>The following program shows a and b values in the console window.</a:t>
            </a:r>
          </a:p>
          <a:p>
            <a:pPr algn="just" latinLnBrk="0"/>
            <a:r>
              <a:rPr lang="en-US" altLang="ko-KR" sz="2400" dirty="0"/>
              <a:t>void  setup(){</a:t>
            </a:r>
          </a:p>
          <a:p>
            <a:pPr algn="just" latinLnBrk="0"/>
            <a:r>
              <a:rPr lang="en-US" altLang="ko-KR" sz="2400" dirty="0"/>
              <a:t>   float a, b;</a:t>
            </a:r>
          </a:p>
          <a:p>
            <a:pPr algn="just" latinLnBrk="0"/>
            <a:r>
              <a:rPr lang="en-US" altLang="ko-KR" sz="2400" dirty="0"/>
              <a:t>   a = </a:t>
            </a:r>
            <a:r>
              <a:rPr lang="en-US" altLang="ko-KR" sz="2400"/>
              <a:t>100</a:t>
            </a:r>
            <a:r>
              <a:rPr lang="en-US" altLang="ko-KR" sz="2400" smtClean="0"/>
              <a:t>;      </a:t>
            </a:r>
            <a:r>
              <a:rPr lang="en-US" altLang="ko-KR" sz="2400" dirty="0"/>
              <a:t>b = 200;</a:t>
            </a:r>
          </a:p>
          <a:p>
            <a:pPr algn="just" latinLnBrk="0"/>
            <a:r>
              <a:rPr lang="en-US" altLang="ko-KR" sz="2400" dirty="0"/>
              <a:t>   </a:t>
            </a:r>
            <a:r>
              <a:rPr lang="en-US" altLang="ko-KR" sz="2400" err="1"/>
              <a:t>println</a:t>
            </a:r>
            <a:r>
              <a:rPr lang="en-US" altLang="ko-KR" sz="2400"/>
              <a:t>(a</a:t>
            </a:r>
            <a:r>
              <a:rPr lang="en-US" altLang="ko-KR" sz="2400" smtClean="0"/>
              <a:t>);       </a:t>
            </a:r>
            <a:r>
              <a:rPr lang="en-US" altLang="ko-KR" sz="2400" dirty="0" err="1"/>
              <a:t>println</a:t>
            </a:r>
            <a:r>
              <a:rPr lang="en-US" altLang="ko-KR" sz="2400" dirty="0"/>
              <a:t>(b);</a:t>
            </a:r>
          </a:p>
          <a:p>
            <a:pPr algn="just" latinLnBrk="0"/>
            <a:r>
              <a:rPr lang="en-US" altLang="ko-KR" sz="2400" smtClean="0"/>
              <a:t>}</a:t>
            </a:r>
            <a:endParaRPr lang="fr-FR" altLang="ko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25C29EF4-C924-C6E3-B6F2-D8D1E33552A3}"/>
              </a:ext>
            </a:extLst>
          </p:cNvPr>
          <p:cNvSpPr/>
          <p:nvPr/>
        </p:nvSpPr>
        <p:spPr>
          <a:xfrm>
            <a:off x="5977156" y="5857783"/>
            <a:ext cx="6084389" cy="49490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689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0974CCA6-ED7D-B924-182B-F05506E83F10}"/>
              </a:ext>
            </a:extLst>
          </p:cNvPr>
          <p:cNvSpPr txBox="1"/>
          <p:nvPr/>
        </p:nvSpPr>
        <p:spPr>
          <a:xfrm>
            <a:off x="5977156" y="5932238"/>
            <a:ext cx="5396067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0"/>
            <a:r>
              <a:rPr lang="en-US" altLang="ko-KR" sz="2400"/>
              <a:t>P4: Draw the result of the following program.</a:t>
            </a:r>
            <a:endParaRPr lang="en-US" altLang="ko-KR" sz="800"/>
          </a:p>
          <a:p>
            <a:pPr algn="just" latinLnBrk="0"/>
            <a:endParaRPr lang="en-US" altLang="ko-KR" sz="800"/>
          </a:p>
          <a:p>
            <a:pPr algn="just" latinLnBrk="0"/>
            <a:r>
              <a:rPr lang="en-US" altLang="ko-KR" sz="2400"/>
              <a:t>void  setup(){</a:t>
            </a:r>
          </a:p>
          <a:p>
            <a:pPr algn="just" latinLnBrk="0"/>
            <a:r>
              <a:rPr lang="en-US" altLang="ko-KR" sz="2400"/>
              <a:t>   size(400,300);</a:t>
            </a:r>
          </a:p>
          <a:p>
            <a:pPr algn="just" latinLnBrk="0"/>
            <a:r>
              <a:rPr lang="en-US" altLang="ko-KR" sz="2400"/>
              <a:t>   float a, b, c, d;</a:t>
            </a:r>
          </a:p>
          <a:p>
            <a:pPr algn="just" latinLnBrk="0"/>
            <a:r>
              <a:rPr lang="en-US" altLang="ko-KR" sz="2400"/>
              <a:t>   a = 100</a:t>
            </a:r>
            <a:r>
              <a:rPr lang="en-US" altLang="ko-KR" sz="2400" smtClean="0"/>
              <a:t>;     </a:t>
            </a:r>
            <a:r>
              <a:rPr lang="en-US" altLang="ko-KR" sz="2400"/>
              <a:t>b = 200</a:t>
            </a:r>
            <a:r>
              <a:rPr lang="en-US" altLang="ko-KR" sz="2400" smtClean="0"/>
              <a:t>;     </a:t>
            </a:r>
            <a:r>
              <a:rPr lang="en-US" altLang="ko-KR" sz="2400"/>
              <a:t>c = 150</a:t>
            </a:r>
            <a:r>
              <a:rPr lang="en-US" altLang="ko-KR" sz="2400" smtClean="0"/>
              <a:t>;    </a:t>
            </a:r>
            <a:r>
              <a:rPr lang="en-US" altLang="ko-KR" sz="2400"/>
              <a:t>d = 250;</a:t>
            </a:r>
          </a:p>
          <a:p>
            <a:pPr algn="just" latinLnBrk="0"/>
            <a:r>
              <a:rPr lang="en-US" altLang="ko-KR" sz="2400"/>
              <a:t>  if(a&gt;b || c&lt;d) </a:t>
            </a:r>
            <a:r>
              <a:rPr lang="en-US" altLang="ko-KR" sz="2400" smtClean="0"/>
              <a:t>     </a:t>
            </a:r>
            <a:r>
              <a:rPr lang="en-US" altLang="ko-KR" sz="2400"/>
              <a:t>circle(a, b, 50);  </a:t>
            </a:r>
          </a:p>
          <a:p>
            <a:pPr algn="just" latinLnBrk="0"/>
            <a:r>
              <a:rPr lang="en-US" altLang="ko-KR" sz="2400"/>
              <a:t>  if(a&gt;b &amp;&amp; c&lt;d) </a:t>
            </a:r>
            <a:r>
              <a:rPr lang="en-US" altLang="ko-KR" sz="2400" smtClean="0"/>
              <a:t>     </a:t>
            </a:r>
            <a:r>
              <a:rPr lang="en-US" altLang="ko-KR" sz="2400"/>
              <a:t>circle(a, b, 80);  </a:t>
            </a:r>
          </a:p>
          <a:p>
            <a:pPr algn="just" latinLnBrk="0"/>
            <a:r>
              <a:rPr lang="en-US" altLang="ko-KR" sz="2400"/>
              <a:t>  a = b + c;</a:t>
            </a:r>
          </a:p>
          <a:p>
            <a:pPr algn="just" latinLnBrk="0"/>
            <a:r>
              <a:rPr lang="en-US" altLang="ko-KR" sz="2400"/>
              <a:t>  if(a&gt;b || c&lt;d) </a:t>
            </a:r>
            <a:r>
              <a:rPr lang="en-US" altLang="ko-KR" sz="2400" smtClean="0"/>
              <a:t> circle(c+200</a:t>
            </a:r>
            <a:r>
              <a:rPr lang="en-US" altLang="ko-KR" sz="2400"/>
              <a:t>, d-100, 100);  </a:t>
            </a:r>
          </a:p>
          <a:p>
            <a:pPr algn="just" latinLnBrk="0"/>
            <a:r>
              <a:rPr lang="en-US" altLang="ko-KR" sz="2400"/>
              <a:t>  if(a&gt;b &amp;&amp; c&lt;d) </a:t>
            </a:r>
            <a:r>
              <a:rPr lang="en-US" altLang="ko-KR" sz="2400" smtClean="0"/>
              <a:t>    </a:t>
            </a:r>
            <a:r>
              <a:rPr lang="en-US" altLang="ko-KR" sz="2400"/>
              <a:t>circle(c, b-100, 150);  </a:t>
            </a:r>
          </a:p>
          <a:p>
            <a:pPr algn="just" latinLnBrk="0"/>
            <a:r>
              <a:rPr lang="en-US" altLang="ko-KR" sz="2400"/>
              <a:t>}</a:t>
            </a:r>
            <a:endParaRPr lang="fr-FR" altLang="ko-KR" sz="2400"/>
          </a:p>
        </p:txBody>
      </p:sp>
      <p:sp>
        <p:nvSpPr>
          <p:cNvPr id="2" name="직사각형 31">
            <a:extLst>
              <a:ext uri="{FF2B5EF4-FFF2-40B4-BE49-F238E27FC236}">
                <a16:creationId xmlns:a16="http://schemas.microsoft.com/office/drawing/2014/main" xmlns="" id="{26407A8B-8903-CA2D-ABAB-387FDF1E3122}"/>
              </a:ext>
            </a:extLst>
          </p:cNvPr>
          <p:cNvSpPr/>
          <p:nvPr/>
        </p:nvSpPr>
        <p:spPr>
          <a:xfrm>
            <a:off x="137462" y="10402928"/>
            <a:ext cx="5806122" cy="7468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689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1C3F591-51F8-E106-601D-805409812D55}"/>
              </a:ext>
            </a:extLst>
          </p:cNvPr>
          <p:cNvSpPr txBox="1"/>
          <p:nvPr/>
        </p:nvSpPr>
        <p:spPr>
          <a:xfrm>
            <a:off x="161038" y="10563128"/>
            <a:ext cx="41486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0"/>
            <a:r>
              <a:rPr lang="en-US" altLang="ko-KR" sz="2400" dirty="0"/>
              <a:t>P5: Answer the questions.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66" y="13731342"/>
            <a:ext cx="5855518" cy="231377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584" y="11589560"/>
            <a:ext cx="5912735" cy="402914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038" y="11219089"/>
            <a:ext cx="5723035" cy="251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1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D45E0BA-9FB5-F4FB-F0B0-31E2C56D72BC}"/>
              </a:ext>
            </a:extLst>
          </p:cNvPr>
          <p:cNvSpPr txBox="1"/>
          <p:nvPr/>
        </p:nvSpPr>
        <p:spPr>
          <a:xfrm>
            <a:off x="56694" y="76231"/>
            <a:ext cx="996360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Your name</a:t>
            </a:r>
            <a:r>
              <a:rPr lang="ko-KR" altLang="en-US" sz="2400" smtClean="0"/>
              <a:t> </a:t>
            </a:r>
            <a:r>
              <a:rPr lang="en-US" altLang="ko-KR" sz="2400"/>
              <a:t>in</a:t>
            </a:r>
            <a:r>
              <a:rPr lang="ko-KR" altLang="en-US" sz="2400"/>
              <a:t> </a:t>
            </a:r>
            <a:r>
              <a:rPr lang="en-US" altLang="ko-KR" sz="2400"/>
              <a:t>English:</a:t>
            </a:r>
            <a:r>
              <a:rPr lang="ko-KR" altLang="en-US" sz="240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DBF2968-F515-BFF4-A16C-A2146597F20A}"/>
              </a:ext>
            </a:extLst>
          </p:cNvPr>
          <p:cNvSpPr txBox="1"/>
          <p:nvPr/>
        </p:nvSpPr>
        <p:spPr>
          <a:xfrm>
            <a:off x="123042" y="7032358"/>
            <a:ext cx="5777913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/>
              <a:t>//</a:t>
            </a:r>
            <a:r>
              <a:rPr lang="ko-KR" altLang="en-US" sz="2400"/>
              <a:t> </a:t>
            </a:r>
            <a:r>
              <a:rPr lang="en-US" altLang="ko-KR" sz="2400" smtClean="0"/>
              <a:t>P2 : write </a:t>
            </a:r>
            <a:r>
              <a:rPr lang="en-US" altLang="ko-KR" sz="2400" dirty="0"/>
              <a:t>the function</a:t>
            </a:r>
            <a:r>
              <a:rPr lang="ko-KR" altLang="en-US" sz="2400" dirty="0"/>
              <a:t> </a:t>
            </a:r>
            <a:r>
              <a:rPr lang="en-US" altLang="ko-KR" sz="2400" dirty="0"/>
              <a:t>mars(</a:t>
            </a:r>
            <a:r>
              <a:rPr lang="ko-KR" altLang="en-US" sz="2400" dirty="0"/>
              <a:t> </a:t>
            </a:r>
            <a:r>
              <a:rPr lang="en-US" altLang="ko-KR" sz="2400" dirty="0"/>
              <a:t>… ).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859950A-63FD-EEC5-E966-2CF3E85D900B}"/>
              </a:ext>
            </a:extLst>
          </p:cNvPr>
          <p:cNvSpPr txBox="1"/>
          <p:nvPr/>
        </p:nvSpPr>
        <p:spPr>
          <a:xfrm>
            <a:off x="6015369" y="571077"/>
            <a:ext cx="6084389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smtClean="0"/>
              <a:t>// P3: your answer</a:t>
            </a:r>
          </a:p>
          <a:p>
            <a:r>
              <a:rPr lang="ko-KR" altLang="en-US" sz="2400" smtClean="0"/>
              <a:t>void </a:t>
            </a:r>
            <a:r>
              <a:rPr lang="ko-KR" altLang="en-US" sz="2400"/>
              <a:t>setup</a:t>
            </a:r>
            <a:r>
              <a:rPr lang="ko-KR" altLang="en-US" sz="2400" smtClean="0"/>
              <a:t>(){</a:t>
            </a:r>
            <a:endParaRPr lang="en-US" altLang="ko-KR" sz="2400" smtClean="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ko-KR" altLang="en-US" sz="24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25C29EF4-C924-C6E3-B6F2-D8D1E33552A3}"/>
              </a:ext>
            </a:extLst>
          </p:cNvPr>
          <p:cNvSpPr/>
          <p:nvPr/>
        </p:nvSpPr>
        <p:spPr>
          <a:xfrm>
            <a:off x="6096902" y="6518278"/>
            <a:ext cx="5888895" cy="3034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689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24AC9C4C-7A33-3CD3-24A6-5F7AB5CCF57C}"/>
              </a:ext>
            </a:extLst>
          </p:cNvPr>
          <p:cNvSpPr txBox="1"/>
          <p:nvPr/>
        </p:nvSpPr>
        <p:spPr>
          <a:xfrm>
            <a:off x="6096902" y="5890964"/>
            <a:ext cx="215174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P4 Your </a:t>
            </a:r>
            <a:r>
              <a:rPr lang="en-US" altLang="ko-KR" sz="2400"/>
              <a:t>answer</a:t>
            </a:r>
            <a:endParaRPr lang="ko-KR" altLang="en-US" sz="2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85905453-1D74-A0A5-5465-1CEE882CF857}"/>
              </a:ext>
            </a:extLst>
          </p:cNvPr>
          <p:cNvSpPr txBox="1"/>
          <p:nvPr/>
        </p:nvSpPr>
        <p:spPr>
          <a:xfrm>
            <a:off x="10670100" y="9569229"/>
            <a:ext cx="1521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2400" dirty="0"/>
              <a:t>(400,300)</a:t>
            </a:r>
            <a:endParaRPr lang="ko-KR" altLang="en-US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AD5A469A-23C2-66E9-0EAE-7D37E730EA68}"/>
              </a:ext>
            </a:extLst>
          </p:cNvPr>
          <p:cNvSpPr txBox="1"/>
          <p:nvPr/>
        </p:nvSpPr>
        <p:spPr>
          <a:xfrm>
            <a:off x="5711350" y="9552748"/>
            <a:ext cx="12990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2400"/>
              <a:t>(</a:t>
            </a:r>
            <a:r>
              <a:rPr lang="en-US" altLang="ko-KR" sz="2400" smtClean="0"/>
              <a:t>0,300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AD3F39D-BDFA-1A70-1A4F-1AD544090313}"/>
              </a:ext>
            </a:extLst>
          </p:cNvPr>
          <p:cNvSpPr txBox="1"/>
          <p:nvPr/>
        </p:nvSpPr>
        <p:spPr>
          <a:xfrm>
            <a:off x="199243" y="10264313"/>
            <a:ext cx="478142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P5 Your </a:t>
            </a:r>
            <a:r>
              <a:rPr lang="en-US" altLang="ko-KR" sz="2400" dirty="0"/>
              <a:t>answer</a:t>
            </a:r>
            <a:endParaRPr lang="ko-KR" alt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8F1A17C-06FD-5CBA-76E7-A0A808F97269}"/>
              </a:ext>
            </a:extLst>
          </p:cNvPr>
          <p:cNvSpPr/>
          <p:nvPr/>
        </p:nvSpPr>
        <p:spPr>
          <a:xfrm>
            <a:off x="199244" y="10244995"/>
            <a:ext cx="11900514" cy="59347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arenBoth"/>
            </a:pPr>
            <a:r>
              <a:rPr lang="en-US" sz="2400" smtClean="0">
                <a:solidFill>
                  <a:schemeClr val="tx1"/>
                </a:solidFill>
              </a:rPr>
              <a:t> Which </a:t>
            </a:r>
            <a:r>
              <a:rPr lang="en-US" sz="2400" dirty="0">
                <a:solidFill>
                  <a:schemeClr val="tx1"/>
                </a:solidFill>
              </a:rPr>
              <a:t>direction does the circle move?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AutoNum type="arabicParenBoth" startAt="2"/>
            </a:pPr>
            <a:r>
              <a:rPr lang="en-US" sz="2400" dirty="0">
                <a:solidFill>
                  <a:schemeClr val="tx1"/>
                </a:solidFill>
              </a:rPr>
              <a:t>When you click the mouse 5 times, </a:t>
            </a:r>
            <a:r>
              <a:rPr lang="en-US" sz="2400">
                <a:solidFill>
                  <a:schemeClr val="tx1"/>
                </a:solidFill>
              </a:rPr>
              <a:t>what </a:t>
            </a:r>
            <a:r>
              <a:rPr lang="en-US" sz="2400" smtClean="0">
                <a:solidFill>
                  <a:schemeClr val="tx1"/>
                </a:solidFill>
              </a:rPr>
              <a:t>are </a:t>
            </a:r>
            <a:r>
              <a:rPr lang="en-US" sz="2400" smtClean="0">
                <a:solidFill>
                  <a:schemeClr val="tx1"/>
                </a:solidFill>
              </a:rPr>
              <a:t>the </a:t>
            </a:r>
            <a:r>
              <a:rPr lang="en-US" sz="2400">
                <a:solidFill>
                  <a:schemeClr val="tx1"/>
                </a:solidFill>
              </a:rPr>
              <a:t>speed </a:t>
            </a:r>
            <a:r>
              <a:rPr lang="en-US" sz="2400" smtClean="0">
                <a:solidFill>
                  <a:schemeClr val="tx1"/>
                </a:solidFill>
              </a:rPr>
              <a:t>and </a:t>
            </a:r>
            <a:r>
              <a:rPr lang="en-US" sz="2400" dirty="0">
                <a:solidFill>
                  <a:schemeClr val="tx1"/>
                </a:solidFill>
              </a:rPr>
              <a:t>the color of the </a:t>
            </a:r>
            <a:r>
              <a:rPr lang="en-US" sz="2400">
                <a:solidFill>
                  <a:schemeClr val="tx1"/>
                </a:solidFill>
              </a:rPr>
              <a:t>circle</a:t>
            </a:r>
            <a:r>
              <a:rPr lang="en-US" sz="2400" smtClean="0">
                <a:solidFill>
                  <a:schemeClr val="tx1"/>
                </a:solidFill>
              </a:rPr>
              <a:t>?</a:t>
            </a:r>
            <a:endParaRPr lang="en-US" smtClean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AutoNum type="arabicParenBoth" startAt="2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AutoNum type="arabicParenBoth" startAt="3"/>
            </a:pPr>
            <a:r>
              <a:rPr lang="en-US" sz="2400" dirty="0">
                <a:solidFill>
                  <a:schemeClr val="tx1"/>
                </a:solidFill>
              </a:rPr>
              <a:t>When you click the mouse 25 times</a:t>
            </a:r>
            <a:r>
              <a:rPr lang="en-US" sz="2400">
                <a:solidFill>
                  <a:schemeClr val="tx1"/>
                </a:solidFill>
              </a:rPr>
              <a:t>, </a:t>
            </a:r>
            <a:r>
              <a:rPr lang="en-US" altLang="ko-KR" sz="2400">
                <a:solidFill>
                  <a:schemeClr val="tx1"/>
                </a:solidFill>
              </a:rPr>
              <a:t>what are the speed and the color of the </a:t>
            </a:r>
            <a:r>
              <a:rPr lang="en-US" altLang="ko-KR" sz="2400">
                <a:solidFill>
                  <a:schemeClr val="tx1"/>
                </a:solidFill>
              </a:rPr>
              <a:t>circle</a:t>
            </a:r>
            <a:r>
              <a:rPr lang="en-US" altLang="ko-KR" sz="2400" smtClean="0">
                <a:solidFill>
                  <a:schemeClr val="tx1"/>
                </a:solidFill>
              </a:rPr>
              <a:t>?</a:t>
            </a:r>
            <a:endParaRPr lang="en-US" altLang="ko-KR" smtClean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AutoNum type="arabicParenBoth" startAt="3"/>
            </a:pPr>
            <a:endParaRPr lang="en-US" altLang="ko-KR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AutoNum type="arabicParenBoth" startAt="4"/>
            </a:pPr>
            <a:r>
              <a:rPr lang="en-US" sz="2400" dirty="0">
                <a:solidFill>
                  <a:schemeClr val="tx1"/>
                </a:solidFill>
              </a:rPr>
              <a:t>When you click the mouse 55 times</a:t>
            </a:r>
            <a:r>
              <a:rPr lang="en-US" sz="2400">
                <a:solidFill>
                  <a:schemeClr val="tx1"/>
                </a:solidFill>
              </a:rPr>
              <a:t>, </a:t>
            </a:r>
            <a:r>
              <a:rPr lang="en-US" altLang="ko-KR" sz="2400">
                <a:solidFill>
                  <a:schemeClr val="tx1"/>
                </a:solidFill>
              </a:rPr>
              <a:t>what are the speed and the color of the </a:t>
            </a:r>
            <a:r>
              <a:rPr lang="en-US" altLang="ko-KR" sz="2400">
                <a:solidFill>
                  <a:schemeClr val="tx1"/>
                </a:solidFill>
              </a:rPr>
              <a:t>circle</a:t>
            </a:r>
            <a:r>
              <a:rPr lang="en-US" altLang="ko-KR" sz="2400" smtClean="0">
                <a:solidFill>
                  <a:schemeClr val="tx1"/>
                </a:solidFill>
              </a:rPr>
              <a:t>?</a:t>
            </a:r>
            <a:endParaRPr lang="en-US" altLang="ko-KR" smtClean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AutoNum type="arabicParenBoth" startAt="4"/>
            </a:pPr>
            <a:endParaRPr lang="en-US" altLang="ko-KR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AutoNum type="arabicParenBoth" startAt="5"/>
            </a:pPr>
            <a:r>
              <a:rPr lang="en-US" sz="2400" smtClean="0">
                <a:solidFill>
                  <a:schemeClr val="tx1"/>
                </a:solidFill>
              </a:rPr>
              <a:t> Why </a:t>
            </a:r>
            <a:r>
              <a:rPr lang="en-US" sz="2400">
                <a:solidFill>
                  <a:schemeClr val="tx1"/>
                </a:solidFill>
              </a:rPr>
              <a:t>is </a:t>
            </a:r>
            <a:r>
              <a:rPr lang="en-US" sz="2400" smtClean="0">
                <a:solidFill>
                  <a:schemeClr val="tx1"/>
                </a:solidFill>
              </a:rPr>
              <a:t>it (life&gt;width</a:t>
            </a:r>
            <a:r>
              <a:rPr lang="en-US" sz="2400" dirty="0">
                <a:solidFill>
                  <a:schemeClr val="tx1"/>
                </a:solidFill>
              </a:rPr>
              <a:t>) in Line 11, instead of (life == width)?</a:t>
            </a:r>
          </a:p>
          <a:p>
            <a:pPr marL="342900" indent="-342900">
              <a:buAutoNum type="arabicParenBoth" startAt="5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arenBoth" startAt="5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0965750-DF22-BFD6-EF5B-0393EDC0805E}"/>
              </a:ext>
            </a:extLst>
          </p:cNvPr>
          <p:cNvSpPr txBox="1"/>
          <p:nvPr/>
        </p:nvSpPr>
        <p:spPr>
          <a:xfrm>
            <a:off x="71802" y="605708"/>
            <a:ext cx="5798600" cy="6370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smtClean="0"/>
              <a:t>// P1: Your answer</a:t>
            </a:r>
          </a:p>
          <a:p>
            <a:r>
              <a:rPr lang="ko-KR" altLang="en-US" sz="2400" smtClean="0"/>
              <a:t>void </a:t>
            </a:r>
            <a:r>
              <a:rPr lang="ko-KR" altLang="en-US" sz="2400" dirty="0" err="1"/>
              <a:t>setup</a:t>
            </a:r>
            <a:r>
              <a:rPr lang="ko-KR" altLang="en-US" sz="2400" dirty="0"/>
              <a:t>(){</a:t>
            </a:r>
          </a:p>
          <a:p>
            <a:r>
              <a:rPr lang="ko-KR" altLang="en-US" sz="2400" dirty="0"/>
              <a:t>  </a:t>
            </a:r>
            <a:r>
              <a:rPr lang="ko-KR" altLang="en-US" sz="2400" dirty="0" err="1"/>
              <a:t>size</a:t>
            </a:r>
            <a:r>
              <a:rPr lang="ko-KR" altLang="en-US" sz="2400" dirty="0"/>
              <a:t>(400,250);</a:t>
            </a:r>
          </a:p>
          <a:p>
            <a:r>
              <a:rPr lang="ko-KR" altLang="en-US" sz="2400" dirty="0"/>
              <a:t>  // </a:t>
            </a:r>
            <a:r>
              <a:rPr lang="ko-KR" altLang="en-US" sz="2400" dirty="0" err="1"/>
              <a:t>object</a:t>
            </a:r>
            <a:r>
              <a:rPr lang="ko-KR" altLang="en-US" sz="2400" dirty="0"/>
              <a:t> 1</a:t>
            </a:r>
          </a:p>
          <a:p>
            <a:r>
              <a:rPr lang="ko-KR" altLang="en-US" sz="2400" dirty="0"/>
              <a:t>  </a:t>
            </a:r>
            <a:r>
              <a:rPr lang="ko-KR" altLang="en-US" sz="2400" dirty="0" err="1"/>
              <a:t>float</a:t>
            </a:r>
            <a:r>
              <a:rPr lang="ko-KR" altLang="en-US" sz="2400" dirty="0"/>
              <a:t> </a:t>
            </a:r>
            <a:r>
              <a:rPr lang="en-US" altLang="ko-KR" sz="2400" dirty="0"/>
              <a:t>c,</a:t>
            </a:r>
            <a:r>
              <a:rPr lang="ko-KR" altLang="en-US" sz="2400" dirty="0"/>
              <a:t> </a:t>
            </a:r>
            <a:r>
              <a:rPr lang="en-US" altLang="ko-KR" sz="2400" dirty="0"/>
              <a:t>d,</a:t>
            </a:r>
            <a:r>
              <a:rPr lang="ko-KR" altLang="en-US" sz="2400" dirty="0"/>
              <a:t> </a:t>
            </a:r>
            <a:r>
              <a:rPr lang="en-US" altLang="ko-KR" sz="2400" dirty="0"/>
              <a:t>e</a:t>
            </a:r>
            <a:r>
              <a:rPr lang="ko-KR" altLang="en-US" sz="2400" dirty="0"/>
              <a:t>;</a:t>
            </a:r>
            <a:endParaRPr lang="en-US" altLang="ko-KR" sz="2400" dirty="0"/>
          </a:p>
          <a:p>
            <a:r>
              <a:rPr lang="en-US" altLang="ko-KR" sz="2400" dirty="0"/>
              <a:t>  c = 240; d = 100; e = 80;</a:t>
            </a:r>
          </a:p>
          <a:p>
            <a:r>
              <a:rPr lang="en-US" altLang="ko-KR" sz="2400" dirty="0"/>
              <a:t>  circle(c, d, e);  </a:t>
            </a:r>
            <a:r>
              <a:rPr lang="en-US" altLang="ko-KR" sz="2400"/>
              <a:t>// </a:t>
            </a:r>
            <a:r>
              <a:rPr lang="en-US" altLang="ko-KR" sz="2400" smtClean="0"/>
              <a:t>example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D5A469A-23C2-66E9-0EAE-7D37E730EA68}"/>
              </a:ext>
            </a:extLst>
          </p:cNvPr>
          <p:cNvSpPr txBox="1"/>
          <p:nvPr/>
        </p:nvSpPr>
        <p:spPr>
          <a:xfrm>
            <a:off x="10781525" y="6064638"/>
            <a:ext cx="12990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2400" smtClean="0"/>
              <a:t>(</a:t>
            </a:r>
            <a:r>
              <a:rPr lang="en-US" altLang="ko-KR" sz="2400" smtClean="0"/>
              <a:t>4</a:t>
            </a:r>
            <a:r>
              <a:rPr lang="en-US" altLang="ko-KR" sz="2400" smtClean="0"/>
              <a:t>00,0)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510216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</TotalTime>
  <Words>456</Words>
  <Application>Microsoft Office PowerPoint</Application>
  <PresentationFormat>사용자 지정</PresentationFormat>
  <Paragraphs>91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서덕영</dc:creator>
  <cp:lastModifiedBy>suh</cp:lastModifiedBy>
  <cp:revision>15</cp:revision>
  <cp:lastPrinted>2022-11-21T01:11:14Z</cp:lastPrinted>
  <dcterms:created xsi:type="dcterms:W3CDTF">2022-11-18T05:43:55Z</dcterms:created>
  <dcterms:modified xsi:type="dcterms:W3CDTF">2022-11-21T06:26:43Z</dcterms:modified>
</cp:coreProperties>
</file>