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1" r:id="rId5"/>
    <p:sldId id="259" r:id="rId6"/>
    <p:sldId id="260" r:id="rId7"/>
    <p:sldId id="262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C1BB-3D32-F9C6-72F2-9F3C44A6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A46E-B138-0B3D-DC10-74F7D62D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2535-36E1-DB1B-1FA1-DCB54D5E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995C-3E5A-1F3F-EF41-A278DD87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3787-9254-3395-4CC5-A8EF6B56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232E-13E0-508B-6D04-BE324A2A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49797-3656-D675-7973-0F1BC7455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534D-3254-E495-BEE9-019C3B07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11EB-7E19-1429-7739-80A6767D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9FA8-C0AD-BEFA-C693-BEABB82D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B1E0E-D89A-BD24-174E-5109735A7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3773-68E4-3962-4A8B-C4BB8B98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ED6A-E590-BFE5-DC54-7F25214A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A719-F582-FEFD-5C70-7A803DF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72EB-4C58-36F8-F1BB-6FD98B67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A63D-ECCD-CAF5-6292-6DF9E226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47E5-8108-CDF9-83E7-966EB864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EDD8-3CAB-BEDD-8AC8-1B5E18CD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9A62-D92B-7B34-0D59-DA85E80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ACDB-289A-0534-B4C3-BA4AC507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904-93C8-27F1-05BE-16868169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E006-A3BF-4111-F542-F110F253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A2D3-C42E-5EAF-E0DF-7CEC538B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8715-EFE3-66E3-765D-DC32BC5B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B5E0-0724-7F33-C019-6AAEECA6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4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71B8-C400-3F20-B48B-7EC1FC4F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74E0-22C8-18E2-F294-AA8E720C5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3A63-069F-1598-FB31-88A050D5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E4FEC-4664-B0A8-E193-4264A658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0D8A-14F3-C14C-C6AD-3C87A79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671DA-B0F2-3EBA-2C5F-67BDE10B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DF15-0731-E612-A69E-3583C5FE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42681-FB0F-7940-20C3-31ED3663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8626B-027A-6894-40A7-1D2709CE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D2FD6-C1DC-ED50-DA9D-47BDA9457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4B7BF-1462-8430-DC3B-2A6632ABE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EFF87-20AF-AC38-E00F-48190300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12E4A-3369-8875-DBCC-FD3E2287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5A23C-7D84-14C8-35D8-D87F1D3B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87BF-05BC-24A8-4ABA-D14B476E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5A366-DCD8-A674-BB86-B1C6A3B2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4A812-4846-D129-A6F1-0560BC78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782C4-513E-35C9-6610-230BFA78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64FAD-C96E-011E-29F3-B99F5791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6445-A5D9-C012-11C1-655CC16D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FEFED-04D4-7448-3764-11BFEBDA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C39F-962C-24A8-5CE3-352E60A6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0352-0D82-7389-75E4-5AD87275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87D8D-C7E6-6EC6-EFCF-5E1BEF9A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71DA-DF87-E6DA-2CCB-BA1EFEB6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FDA0-5CE9-9BF5-2539-AD2F8BFB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4E1DA-94A5-5567-066F-7D2489FB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BC59-AD61-F8AA-98AC-88DF1C32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491CB-D0C2-58B3-84EA-65138DDA0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3579D-CB88-72F1-1ABD-F1DFC88DF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D7A0C-C7AC-BEFA-D9AF-8C274DA5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600B-3513-8B38-925C-BD43EAFF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D1D05-487B-BE48-5ABF-7FDCE48A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5A014-77AB-A0E7-8AE2-71C3000E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1EA83-338B-31FE-97CB-7F04157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3595-E770-B3A2-912C-273C6B131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AE2E-2FC4-4FED-A960-D767BD08487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248E-DDC8-D0ED-B8F7-B4DEA4602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D6AB-D167-C3DB-47B8-BDA196C84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5C2B-97AF-4786-9F06-6627BF4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2B17-AD43-1ED4-F64F-6A1E2BC9A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5814"/>
          </a:xfrm>
        </p:spPr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62966-28C6-FD49-3B6E-6748A3EBB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on June 16, 2023</a:t>
            </a:r>
          </a:p>
        </p:txBody>
      </p:sp>
    </p:spTree>
    <p:extLst>
      <p:ext uri="{BB962C8B-B14F-4D97-AF65-F5344CB8AC3E}">
        <p14:creationId xmlns:p14="http://schemas.microsoft.com/office/powerpoint/2010/main" val="157892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350A-A830-D051-544C-16DB700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Good!!  17 out of 20 students submitted!!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15B4-A3F2-F00A-E265-62BABB7A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1213C-A307-4C5A-A3F7-8379B4DB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51" y="1690268"/>
            <a:ext cx="9675977" cy="44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5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5D9C-F80B-C64F-CA30-56923753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ECF7-92E6-F2B7-9C78-0B008A45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Mobile Legends Bang Bang Guide for Beginners, mobile legends role and  emblem HD wallpaper | Pxfuel">
            <a:extLst>
              <a:ext uri="{FF2B5EF4-FFF2-40B4-BE49-F238E27FC236}">
                <a16:creationId xmlns:a16="http://schemas.microsoft.com/office/drawing/2014/main" id="{FC1D8FFA-65E0-E2DD-D783-C3CF5D883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62728"/>
            <a:ext cx="11627506" cy="653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B7E5A-12C9-2255-4D89-C5728C1913E9}"/>
              </a:ext>
            </a:extLst>
          </p:cNvPr>
          <p:cNvSpPr txBox="1"/>
          <p:nvPr/>
        </p:nvSpPr>
        <p:spPr>
          <a:xfrm>
            <a:off x="9783641" y="6123543"/>
            <a:ext cx="138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MOBA 5vs5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2E6D-83E1-BFB3-DEC5-70410EBC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76D7-6746-7978-63A6-FC6B576C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59425-D4E3-FDB8-6255-25784FA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" y="229026"/>
            <a:ext cx="11508059" cy="6433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9CB87-6C0D-348D-423A-84D51FC89878}"/>
              </a:ext>
            </a:extLst>
          </p:cNvPr>
          <p:cNvSpPr txBox="1"/>
          <p:nvPr/>
        </p:nvSpPr>
        <p:spPr>
          <a:xfrm>
            <a:off x="9188605" y="5742878"/>
            <a:ext cx="21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MOBA + shooter</a:t>
            </a:r>
          </a:p>
        </p:txBody>
      </p:sp>
    </p:spTree>
    <p:extLst>
      <p:ext uri="{BB962C8B-B14F-4D97-AF65-F5344CB8AC3E}">
        <p14:creationId xmlns:p14="http://schemas.microsoft.com/office/powerpoint/2010/main" val="18378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5772-9AB3-3D23-FEF3-3F78605F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722A-3E4F-A87B-3DD1-38EE8590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inecraft for Nintendo Switch - Nintendo Official Site">
            <a:extLst>
              <a:ext uri="{FF2B5EF4-FFF2-40B4-BE49-F238E27FC236}">
                <a16:creationId xmlns:a16="http://schemas.microsoft.com/office/drawing/2014/main" id="{230A1995-1E40-850E-1BEC-14C80C43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7" y="234950"/>
            <a:ext cx="11348487" cy="63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4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E461-B045-2CBF-046D-364CFA04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3BB0-9AF5-1051-9DE4-55C6106E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OP | eFootball Official Site">
            <a:extLst>
              <a:ext uri="{FF2B5EF4-FFF2-40B4-BE49-F238E27FC236}">
                <a16:creationId xmlns:a16="http://schemas.microsoft.com/office/drawing/2014/main" id="{E0B7378E-D43D-32CA-519A-5F51B6D5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" y="112635"/>
            <a:ext cx="12009863" cy="638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RUTAL / Cara a cara: FIFA 23 vs eFootball 2023">
            <a:extLst>
              <a:ext uri="{FF2B5EF4-FFF2-40B4-BE49-F238E27FC236}">
                <a16:creationId xmlns:a16="http://schemas.microsoft.com/office/drawing/2014/main" id="{1B0F7B22-572D-E5E2-2841-DC1D68B5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4556164"/>
            <a:ext cx="3479180" cy="18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1403-7E2C-0263-5091-8653602F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4A06-D64A-9EDF-EB1C-47044EFF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Fortnite Competitor PUBG Mobile Wins Best Game of 2018 on Google Play">
            <a:extLst>
              <a:ext uri="{FF2B5EF4-FFF2-40B4-BE49-F238E27FC236}">
                <a16:creationId xmlns:a16="http://schemas.microsoft.com/office/drawing/2014/main" id="{9C5B8A11-87DE-39F7-B39C-5B1F5B0C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571500"/>
            <a:ext cx="11842750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8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0433-94CE-A25C-2161-9AFA0795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142" y="248648"/>
            <a:ext cx="10515600" cy="1107523"/>
          </a:xfrm>
        </p:spPr>
        <p:txBody>
          <a:bodyPr/>
          <a:lstStyle/>
          <a:p>
            <a:r>
              <a:rPr lang="en-US" dirty="0"/>
              <a:t>Wow!! only with circle()s and ellipse()s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3784-0505-B77C-23DF-A144A015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15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E2199-88E1-CC25-ED93-F03980C1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76" y="2147388"/>
            <a:ext cx="2514818" cy="2320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932FF2-7A46-2941-5BA5-08849A79D92C}"/>
              </a:ext>
            </a:extLst>
          </p:cNvPr>
          <p:cNvSpPr txBox="1"/>
          <p:nvPr/>
        </p:nvSpPr>
        <p:spPr>
          <a:xfrm>
            <a:off x="2749226" y="4517940"/>
            <a:ext cx="22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Leng</a:t>
            </a:r>
            <a:r>
              <a:rPr lang="en-US" dirty="0"/>
              <a:t> </a:t>
            </a:r>
            <a:r>
              <a:rPr lang="en-US" dirty="0" err="1"/>
              <a:t>Chanvichea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3AB02-6650-CB41-2E7D-779210D8E64C}"/>
              </a:ext>
            </a:extLst>
          </p:cNvPr>
          <p:cNvSpPr txBox="1"/>
          <p:nvPr/>
        </p:nvSpPr>
        <p:spPr>
          <a:xfrm>
            <a:off x="2755622" y="4937333"/>
            <a:ext cx="22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Visal </a:t>
            </a:r>
            <a:r>
              <a:rPr lang="en-US" dirty="0" err="1"/>
              <a:t>Sieng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5DEE-9618-AFA2-52DA-A5B195F3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33" y="2052008"/>
            <a:ext cx="1798476" cy="2819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CE050-E3AF-3B91-860E-4EDAB1A5D80F}"/>
              </a:ext>
            </a:extLst>
          </p:cNvPr>
          <p:cNvSpPr txBox="1"/>
          <p:nvPr/>
        </p:nvSpPr>
        <p:spPr>
          <a:xfrm>
            <a:off x="534174" y="5123066"/>
            <a:ext cx="16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Srey</a:t>
            </a:r>
            <a:r>
              <a:rPr lang="en-US" dirty="0"/>
              <a:t> Ka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F9BB16-F2D3-50D4-E5A4-2866E3518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516" y="1920444"/>
            <a:ext cx="3955918" cy="2734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05702F-2B04-63B5-285A-998E577285DE}"/>
              </a:ext>
            </a:extLst>
          </p:cNvPr>
          <p:cNvSpPr txBox="1"/>
          <p:nvPr/>
        </p:nvSpPr>
        <p:spPr>
          <a:xfrm>
            <a:off x="9446727" y="4804062"/>
            <a:ext cx="16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 </a:t>
            </a:r>
            <a:r>
              <a:rPr lang="en-US" dirty="0" err="1"/>
              <a:t>Srey</a:t>
            </a:r>
            <a:r>
              <a:rPr lang="en-US" dirty="0"/>
              <a:t> </a:t>
            </a:r>
            <a:r>
              <a:rPr lang="en-US" dirty="0" err="1"/>
              <a:t>Pich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C8EF4-35F2-46BA-8F82-B5493BDBB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142" y="2106636"/>
            <a:ext cx="1478923" cy="2269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7DC87-B39E-A447-9F6C-328D3D5F788A}"/>
              </a:ext>
            </a:extLst>
          </p:cNvPr>
          <p:cNvSpPr txBox="1"/>
          <p:nvPr/>
        </p:nvSpPr>
        <p:spPr>
          <a:xfrm>
            <a:off x="5650194" y="4974058"/>
            <a:ext cx="22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Soklin</a:t>
            </a:r>
            <a:r>
              <a:rPr lang="en-US" dirty="0"/>
              <a:t> 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06A8D-1AEC-F6DC-C3A5-A0E3AC88FE06}"/>
              </a:ext>
            </a:extLst>
          </p:cNvPr>
          <p:cNvSpPr txBox="1"/>
          <p:nvPr/>
        </p:nvSpPr>
        <p:spPr>
          <a:xfrm>
            <a:off x="5650194" y="4568001"/>
            <a:ext cx="22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 Davin </a:t>
            </a:r>
            <a:r>
              <a:rPr lang="en-US" dirty="0" err="1"/>
              <a:t>Preap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3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5ACD-9490-EE21-B79C-DB88046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very good for you to help each other. But, submit different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711F-A56D-C97A-5635-948DD134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14C71-FE15-B2E5-FE74-F609B9C9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2" y="1825626"/>
            <a:ext cx="4892434" cy="4275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9849D-B37D-C7F9-59DF-3196E3F1CB4B}"/>
              </a:ext>
            </a:extLst>
          </p:cNvPr>
          <p:cNvSpPr txBox="1"/>
          <p:nvPr/>
        </p:nvSpPr>
        <p:spPr>
          <a:xfrm>
            <a:off x="646771" y="6021657"/>
            <a:ext cx="438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BoreyReach</a:t>
            </a:r>
            <a:r>
              <a:rPr lang="en-US" dirty="0"/>
              <a:t>, </a:t>
            </a:r>
            <a:r>
              <a:rPr lang="en-US" dirty="0" err="1"/>
              <a:t>Huor</a:t>
            </a:r>
            <a:r>
              <a:rPr lang="en-US" dirty="0"/>
              <a:t> Seng, Sovann </a:t>
            </a:r>
            <a:r>
              <a:rPr lang="en-US" dirty="0" err="1"/>
              <a:t>Panharong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BA730-1644-7E39-969C-D19061B3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72" y="2106785"/>
            <a:ext cx="3811214" cy="952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CC9D77-84D0-6BEA-7983-604F710C954C}"/>
              </a:ext>
            </a:extLst>
          </p:cNvPr>
          <p:cNvSpPr txBox="1"/>
          <p:nvPr/>
        </p:nvSpPr>
        <p:spPr>
          <a:xfrm>
            <a:off x="6615324" y="2667953"/>
            <a:ext cx="389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HengLy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Ngeap</a:t>
            </a:r>
            <a:r>
              <a:rPr lang="en-US" dirty="0"/>
              <a:t> </a:t>
            </a:r>
            <a:r>
              <a:rPr lang="en-US" dirty="0" err="1"/>
              <a:t>Thany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E55521-03DD-7473-5CA6-3923FBEC7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86" y="3353647"/>
            <a:ext cx="5710022" cy="27214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1A5358-CDA7-D211-0001-E44A6A44806E}"/>
              </a:ext>
            </a:extLst>
          </p:cNvPr>
          <p:cNvSpPr txBox="1"/>
          <p:nvPr/>
        </p:nvSpPr>
        <p:spPr>
          <a:xfrm>
            <a:off x="6246248" y="6099310"/>
            <a:ext cx="389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 Davin </a:t>
            </a:r>
            <a:r>
              <a:rPr lang="en-US" dirty="0" err="1"/>
              <a:t>Preap</a:t>
            </a:r>
            <a:r>
              <a:rPr lang="en-US" dirty="0"/>
              <a:t>, </a:t>
            </a:r>
            <a:r>
              <a:rPr lang="en-US" dirty="0" err="1"/>
              <a:t>Soklin</a:t>
            </a:r>
            <a:r>
              <a:rPr lang="en-US" dirty="0"/>
              <a:t> Ren </a:t>
            </a:r>
          </a:p>
        </p:txBody>
      </p:sp>
    </p:spTree>
    <p:extLst>
      <p:ext uri="{BB962C8B-B14F-4D97-AF65-F5344CB8AC3E}">
        <p14:creationId xmlns:p14="http://schemas.microsoft.com/office/powerpoint/2010/main" val="178470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Homework 1</vt:lpstr>
      <vt:lpstr>Good!!  17 out of 20 students submitted!!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Wow!! only with circle()s and ellipse()s</vt:lpstr>
      <vt:lpstr>It is very good for you to help each other. But, submit different results.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 dougyoung</dc:creator>
  <cp:lastModifiedBy>suh dougyoung</cp:lastModifiedBy>
  <cp:revision>7</cp:revision>
  <dcterms:created xsi:type="dcterms:W3CDTF">2023-06-15T13:24:06Z</dcterms:created>
  <dcterms:modified xsi:type="dcterms:W3CDTF">2023-06-20T01:32:10Z</dcterms:modified>
</cp:coreProperties>
</file>