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B03F-3096-6ABC-AE4F-26D87553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88B98-4825-83B8-A542-408DD0EB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3F6E-960E-3AE5-0DE5-A031F9EC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EB2E-EBAA-F226-268B-2D8458F3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2DD3-C468-5D01-1574-B33954FB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DAA6-3A54-7371-1B35-996DCE8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DD7C9-AB77-6D2B-DF8C-3949C7C9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D763-07D3-8484-61D3-0A1613B6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7199-9E4B-4927-B440-6D39488A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B240-428E-B8D9-BE88-26BC0981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2E61-9C3D-44CD-DD36-51E61E2BE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1318E-64A6-4682-5DE9-2E0BC567D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F58-236D-4A4C-BECC-6BF90A80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EC34-42B4-0794-0971-DC9AEE90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DAD3-C2C0-D5D3-1AB4-733321E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F093-BD0E-816C-FA9C-7B69751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9D7D-4C8B-58A7-6F27-692FD1BF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65B3-3CB7-4F0A-3342-A9C4D562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54C4-63C0-AF76-E9A0-F076C24D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0A9D-3B9D-8099-99AA-93C16C08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A556-A52C-6C8E-E85F-3F4C292C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F15C2-11CC-4AF4-BCD6-7B88923B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C888-B163-C5A8-4D90-B2C544D4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7D61-9E20-7CE8-B88E-709248C7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04D9-F1C9-2D56-C066-709F3BD8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F5D0-A6B9-C20D-8237-CF944A5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CE4D-C35A-3CE8-3DF9-6AE5E2639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0EEA-73DC-3835-D3F2-8B222BD3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2462-DB0C-BB0C-9A8B-89CE9E0B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5811-D507-CCBF-63BD-6FB77699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E479-D015-C0E7-95E2-3143152D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0D4-9223-0B7A-DF34-AA91A70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1AE97-C82F-E397-8B12-F75CDF96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D22A-2881-1A86-2664-F27DD7A3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07638-947E-F6E2-F79E-92BFF244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3BFA3-A428-E66E-ADBB-5758C2A7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503F0-831B-FA87-20DE-A672124B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62A11-780B-1F0F-0DCF-26F8E112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556AF-34C0-4EDB-AE86-DCA0C856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C6E9-EEE0-C46B-78DE-7615C60B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244BC-191B-6A8F-2118-03F581D3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ECE38-ADFD-98C6-A152-340BD75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CD4C-D66B-4A0F-9AF6-3861B4B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6BC18-E71D-D87A-5757-5BA0A70C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A1368-3BB1-B96A-9330-5E5467AB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4CF0-8ED8-3581-73AB-0ACF3773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2FF2-DC51-3B27-C2FD-181E9080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0FBF-BCEA-6108-6D29-5B814911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A899E-77CC-2A05-C97F-BF21CE051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AFEA-F551-12F8-0C57-E5DBF13D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ED9B-15BA-D6CE-E734-C6BE0A3B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1104-CB59-FEB4-B8BB-28E0C624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051B-84D4-E688-DF02-C793969F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1E3F8-80D3-C8AC-E5ED-875656D1E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ADD3A-970D-CEAA-558C-CB5826DC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8508-F181-818F-8D69-A7675E70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DDFA-7F3F-08C6-FD30-3C835E4A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0473-3D12-CE1F-06F9-9DA1375A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05209-126D-AC24-DDD8-7B7483FA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C220-471C-C250-04AA-52ADB1C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A5E1-9C22-B7C7-1E4B-93F50CBC4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703-E9F0-46F0-BC7C-889D1FF7021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7999-500C-884D-7D84-13FC3B5D2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FB2D-31F7-A00D-F2F7-D6079D0B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suh/artCoding/tree/master/BrickBrea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87A-9A63-5925-FEF7-43E4EEDC7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66216-496B-A9C5-A283-9FBE3609B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702"/>
            <a:ext cx="9144000" cy="1495097"/>
          </a:xfrm>
        </p:spPr>
        <p:txBody>
          <a:bodyPr/>
          <a:lstStyle/>
          <a:p>
            <a:r>
              <a:rPr lang="en-US" dirty="0"/>
              <a:t>Doug Young Suh</a:t>
            </a:r>
          </a:p>
          <a:p>
            <a:r>
              <a:rPr lang="en-US" dirty="0"/>
              <a:t>Feb. 15,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EE65A-0FA0-DDEB-0A9E-0C661D7DE382}"/>
              </a:ext>
            </a:extLst>
          </p:cNvPr>
          <p:cNvSpPr txBox="1"/>
          <p:nvPr/>
        </p:nvSpPr>
        <p:spPr>
          <a:xfrm>
            <a:off x="3407943" y="5273013"/>
            <a:ext cx="844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https://github.com/dougsuh/artCoding/tree/master/BrickBreak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12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F21-667C-CFC1-16BD-71F64B54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Brick break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104F-8AC2-EC58-CECF-F906A591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97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Ball</a:t>
            </a:r>
          </a:p>
          <a:p>
            <a:pPr lvl="1"/>
            <a:r>
              <a:rPr lang="en-US" dirty="0"/>
              <a:t>d : diameter</a:t>
            </a:r>
          </a:p>
          <a:p>
            <a:pPr lvl="1"/>
            <a:r>
              <a:rPr lang="en-US" dirty="0"/>
              <a:t>(x, y) determined by (</a:t>
            </a:r>
            <a:r>
              <a:rPr lang="en-US" dirty="0" err="1"/>
              <a:t>sx</a:t>
            </a:r>
            <a:r>
              <a:rPr lang="en-US" dirty="0"/>
              <a:t>, </a:t>
            </a:r>
            <a:r>
              <a:rPr lang="en-US" dirty="0" err="1"/>
              <a:t>sy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it hits the Bat, </a:t>
            </a:r>
            <a:r>
              <a:rPr lang="en-US" dirty="0" err="1"/>
              <a:t>sy</a:t>
            </a:r>
            <a:r>
              <a:rPr lang="en-US" dirty="0"/>
              <a:t> = -</a:t>
            </a:r>
            <a:r>
              <a:rPr lang="en-US" dirty="0" err="1"/>
              <a:t>sy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it hits Bricks[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sy</a:t>
            </a:r>
            <a:r>
              <a:rPr lang="en-US" dirty="0"/>
              <a:t> = -</a:t>
            </a:r>
            <a:r>
              <a:rPr lang="en-US" dirty="0" err="1"/>
              <a:t>sy</a:t>
            </a:r>
            <a:r>
              <a:rPr lang="en-US" dirty="0"/>
              <a:t> and Bricks[</a:t>
            </a:r>
            <a:r>
              <a:rPr lang="en-US" dirty="0" err="1"/>
              <a:t>i</a:t>
            </a:r>
            <a:r>
              <a:rPr lang="en-US" dirty="0"/>
              <a:t>].Layers--.</a:t>
            </a:r>
          </a:p>
          <a:p>
            <a:r>
              <a:rPr lang="en-US" dirty="0"/>
              <a:t>Bat</a:t>
            </a:r>
          </a:p>
          <a:p>
            <a:pPr lvl="1"/>
            <a:r>
              <a:rPr lang="en-US" dirty="0"/>
              <a:t> x = </a:t>
            </a:r>
            <a:r>
              <a:rPr lang="en-US" dirty="0" err="1"/>
              <a:t>mouseX</a:t>
            </a:r>
            <a:r>
              <a:rPr lang="en-US" dirty="0"/>
              <a:t>, y is fixed</a:t>
            </a:r>
          </a:p>
          <a:p>
            <a:pPr lvl="1"/>
            <a:r>
              <a:rPr lang="en-US" dirty="0"/>
              <a:t>(W, H) = width and height</a:t>
            </a:r>
          </a:p>
          <a:p>
            <a:r>
              <a:rPr lang="en-US" dirty="0"/>
              <a:t>Bricks</a:t>
            </a:r>
          </a:p>
          <a:p>
            <a:pPr lvl="1"/>
            <a:r>
              <a:rPr lang="en-US" dirty="0"/>
              <a:t>Layers: originally 5. If hit by Ball, Layers—</a:t>
            </a:r>
          </a:p>
          <a:p>
            <a:pPr lvl="1"/>
            <a:r>
              <a:rPr lang="en-US" dirty="0"/>
              <a:t>(W, H) : width and height</a:t>
            </a:r>
          </a:p>
          <a:p>
            <a:pPr lvl="1"/>
            <a:r>
              <a:rPr lang="en-US" dirty="0"/>
              <a:t> x : horizontal position </a:t>
            </a:r>
          </a:p>
          <a:p>
            <a:endParaRPr lang="en-US" dirty="0"/>
          </a:p>
        </p:txBody>
      </p:sp>
      <p:pic>
        <p:nvPicPr>
          <p:cNvPr id="6" name="screen">
            <a:hlinkClick r:id="" action="ppaction://media"/>
            <a:extLst>
              <a:ext uri="{FF2B5EF4-FFF2-40B4-BE49-F238E27FC236}">
                <a16:creationId xmlns:a16="http://schemas.microsoft.com/office/drawing/2014/main" id="{49272F38-BE05-D974-4BAB-6F236ED077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13074" y="214313"/>
            <a:ext cx="3048000" cy="62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7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EE13-5DA8-1802-77B4-862C0B2A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40DE-C990-2A3C-E27D-5055C866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 or restart the game if the Ball hits the bottom.</a:t>
            </a:r>
          </a:p>
          <a:p>
            <a:r>
              <a:rPr lang="en-US" dirty="0"/>
              <a:t>Restart button</a:t>
            </a:r>
          </a:p>
          <a:p>
            <a:r>
              <a:rPr lang="en-US" dirty="0"/>
              <a:t>Score board</a:t>
            </a:r>
          </a:p>
          <a:p>
            <a:r>
              <a:rPr lang="en-US" dirty="0"/>
              <a:t>Ball speed up</a:t>
            </a:r>
          </a:p>
          <a:p>
            <a:r>
              <a:rPr lang="en-US" dirty="0"/>
              <a:t>Bat width gets smaller </a:t>
            </a:r>
          </a:p>
        </p:txBody>
      </p:sp>
    </p:spTree>
    <p:extLst>
      <p:ext uri="{BB962C8B-B14F-4D97-AF65-F5344CB8AC3E}">
        <p14:creationId xmlns:p14="http://schemas.microsoft.com/office/powerpoint/2010/main" val="18885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144</Words>
  <Application>Microsoft Office PowerPoint</Application>
  <PresentationFormat>Widescreen</PresentationFormat>
  <Paragraphs>23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Break bricks</vt:lpstr>
      <vt:lpstr>Brick break game</vt:lpstr>
      <vt:lpstr>To be advanced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 dougyoung</dc:creator>
  <cp:lastModifiedBy>suh dougyoung</cp:lastModifiedBy>
  <cp:revision>4</cp:revision>
  <dcterms:created xsi:type="dcterms:W3CDTF">2023-02-14T21:48:50Z</dcterms:created>
  <dcterms:modified xsi:type="dcterms:W3CDTF">2023-02-14T23:17:04Z</dcterms:modified>
</cp:coreProperties>
</file>