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8_1039B5B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1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CA255E6-4199-6B85-08D8-5615CDD2038E}" name="suh dougyoung" initials="sd" userId="fdef9ec367a2b0f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modernComment_108_1039B5B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6312A35-541C-4373-A2D9-3AC63C7C480B}" authorId="{6CA255E6-4199-6B85-08D8-5615CDD2038E}" created="2023-07-07T01:52:56.362">
    <pc:sldMkLst xmlns:pc="http://schemas.microsoft.com/office/powerpoint/2013/main/command">
      <pc:docMk/>
      <pc:sldMk cId="272217522" sldId="264"/>
    </pc:sldMkLst>
    <p188:txBody>
      <a:bodyPr/>
      <a:lstStyle/>
      <a:p>
        <a:r>
          <a:rPr lang="en-US"/>
          <a:t>Homework 5 assignment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0B98-EAE7-6B62-0894-5DEFECF0F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05F38-2E57-CA6D-18A3-2710A5155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13458-FB76-ECA9-DB4D-52BE7C6E5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DC07-D92F-4EBC-BCD1-6E7F19B06B7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E5F93-9A7C-5DF7-12F9-4A19C9CAA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C937A-B7A8-AFE6-D75C-F16E22B1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3173-7D4A-4149-87DE-6E868BCA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9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11C7-092C-CC05-5CC2-B619FAA7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AC51C-9268-8F6A-A543-EAFAC4BDF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9529C-FFD3-16A3-3BDB-F971FA0B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DC07-D92F-4EBC-BCD1-6E7F19B06B7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30B40-F467-86AC-4707-1BAAFAA32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1BA21-7E3E-E8B3-5E82-80A43D43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3173-7D4A-4149-87DE-6E868BCA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6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C708A6-82FE-AD4D-A01E-3EFC4D81D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00CB4-7D27-AE5B-CBFE-EAEA66FBC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22063-39B0-86BC-DA10-8AD7364C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DC07-D92F-4EBC-BCD1-6E7F19B06B7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3A997-A91A-C212-035F-3BB9B7D8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F4296-0EEE-331B-0BE1-B06A031B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3173-7D4A-4149-87DE-6E868BCA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8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268A-901F-D461-7AA6-8F850F0D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531D0-8552-D115-C20B-9268AA7AE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41662-C6D7-376F-3E06-0E11A803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DC07-D92F-4EBC-BCD1-6E7F19B06B7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D2F9C-A193-0B01-2659-EE6FE7B73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59FD0-73E4-F9F7-F12E-E13D140C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3173-7D4A-4149-87DE-6E868BCA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2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8FD7-B610-6DAA-54BE-8090F2FCF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68884-4912-2EA1-416E-138725B17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2C07-01DF-CECA-FE8C-8F089E3E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DC07-D92F-4EBC-BCD1-6E7F19B06B7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83447-05FD-5756-57F5-DB46A3AAA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878B9-DEF3-1030-0210-C4133634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3173-7D4A-4149-87DE-6E868BCA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3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39EE-375C-FEC1-4E69-657751AF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53B08-CB20-AB85-95C6-03B4DF8EE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820A2-70F6-21AD-5387-88AA69C36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8AF73-8D5F-EA99-5C74-33C61FFF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DC07-D92F-4EBC-BCD1-6E7F19B06B7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DED1C-6738-1C40-B19C-592EECEB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6B3BE-E708-4620-E9E8-906AE924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3173-7D4A-4149-87DE-6E868BCA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8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E10D-7190-E6C3-9598-C5F65A53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02756-1B2A-7751-5C2B-3EDF4F0A1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E6EA0-3CE6-DE24-EA25-81D629E37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17AA1-9BE8-D90B-4183-C8DC15254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45923-2BC4-A52F-A878-8CDF6C072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A3E14-FA5F-D49A-1F7E-21736470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DC07-D92F-4EBC-BCD1-6E7F19B06B7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9D7C67-DA32-0778-D35A-B2B7A04F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D740B-8CFA-D664-4911-A68FF3E5C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3173-7D4A-4149-87DE-6E868BCA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6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B88CC-8BF8-6DE5-20B0-3B52516D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00E32-49EE-8A2D-2BD1-549C78AA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DC07-D92F-4EBC-BCD1-6E7F19B06B7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82A02-C5D8-4E99-9A3C-39570096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5F982-A477-3835-16B6-12E16432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3173-7D4A-4149-87DE-6E868BCA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8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A396B-E57D-4875-5CA3-B7DF01718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DC07-D92F-4EBC-BCD1-6E7F19B06B7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FBB82-3AA4-C294-C6D4-56FBC6F4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D8E8B-F947-B139-21AE-C6B25636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3173-7D4A-4149-87DE-6E868BCA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6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B40F-019E-BC23-C7DA-BCBA34F83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E7072-4334-A5B6-2261-5FEEE634B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74662-89EE-BBFD-0FC9-A02FD9D42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8FA42-C85C-4152-27AD-B7D4C5CC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DC07-D92F-4EBC-BCD1-6E7F19B06B7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9332A-374D-C094-5ED2-43F4D599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5D6E9-C7D0-F549-AFCF-A2AB01A3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3173-7D4A-4149-87DE-6E868BCA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35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BB3A-D51C-3AA2-8EE0-1AE1CC355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1A2103-F0E6-918D-27AE-8B73F06ED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150F7-5F87-945E-A399-D9AA490AF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C2165-31AA-AB12-20A6-26ECE3C5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DC07-D92F-4EBC-BCD1-6E7F19B06B7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AE3A3-61AA-D369-3724-4D41BE94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B8A68-6181-78D3-BB66-1E089E7B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3173-7D4A-4149-87DE-6E868BCA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9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DF42D-752D-51F1-DCF6-C137A143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83E4E-1C3D-9286-A3D3-EF79E8677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7B7D4-B8E6-B315-E6E1-3DFDF173A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ADC07-D92F-4EBC-BCD1-6E7F19B06B7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2E66B-CF61-8CD4-022A-1722DF935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0F94B-B636-87E5-72B5-C6380B8A4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C3173-7D4A-4149-87DE-6E868BCA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8_1039B5B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ugsuh/artCoding/tree/master/hw1review/hw11class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AF4C-BF37-E058-FF94-6A0A3B8BE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01876"/>
            <a:ext cx="9701048" cy="1839498"/>
          </a:xfrm>
        </p:spPr>
        <p:txBody>
          <a:bodyPr>
            <a:normAutofit fontScale="90000"/>
          </a:bodyPr>
          <a:lstStyle/>
          <a:p>
            <a:r>
              <a:rPr lang="en-US" dirty="0"/>
              <a:t>Homework 12</a:t>
            </a:r>
            <a:br>
              <a:rPr lang="en-US" sz="2700" dirty="0"/>
            </a:br>
            <a:br>
              <a:rPr lang="en-US" sz="2700" dirty="0"/>
            </a:br>
            <a:r>
              <a:rPr lang="en-US" altLang="ko-KR" dirty="0"/>
              <a:t>class 2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4D491B-052A-F12B-27E3-70E0B91F20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Due: 10PM on Sep.</a:t>
            </a:r>
            <a:r>
              <a:rPr lang="ko-KR" altLang="en-US" dirty="0"/>
              <a:t> </a:t>
            </a:r>
            <a:r>
              <a:rPr lang="en-US" altLang="ko-KR" dirty="0"/>
              <a:t>22</a:t>
            </a:r>
            <a:r>
              <a:rPr lang="en-US" dirty="0"/>
              <a:t>, 2023</a:t>
            </a:r>
          </a:p>
          <a:p>
            <a:endParaRPr lang="en-US" dirty="0"/>
          </a:p>
          <a:p>
            <a:r>
              <a:rPr lang="en-US" dirty="0"/>
              <a:t>Your name(and your teammate’s name)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63DAC-B8B5-DB12-C08A-358F4F12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618" y="241884"/>
            <a:ext cx="7894720" cy="1325563"/>
          </a:xfrm>
        </p:spPr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42F5C-823D-CCA0-299F-9A10F7CB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157" y="1463040"/>
            <a:ext cx="10427517" cy="4537650"/>
          </a:xfrm>
        </p:spPr>
        <p:txBody>
          <a:bodyPr>
            <a:normAutofit/>
          </a:bodyPr>
          <a:lstStyle/>
          <a:p>
            <a:r>
              <a:rPr lang="en-US" dirty="0"/>
              <a:t>Sprint 1: Show 8 moving objects of 2 classes. </a:t>
            </a:r>
          </a:p>
          <a:p>
            <a:r>
              <a:rPr lang="en-US" dirty="0"/>
              <a:t>Sprint 2</a:t>
            </a:r>
          </a:p>
          <a:p>
            <a:pPr lvl="1"/>
            <a:r>
              <a:rPr lang="en-US" dirty="0"/>
              <a:t>Let an object out of 8 objects move using the mouse</a:t>
            </a:r>
            <a:r>
              <a:rPr lang="en-US" altLang="ko-KR" dirty="0"/>
              <a:t>.</a:t>
            </a:r>
            <a:endParaRPr lang="en-US" dirty="0"/>
          </a:p>
          <a:p>
            <a:pPr lvl="1"/>
            <a:r>
              <a:rPr lang="en-US" dirty="0"/>
              <a:t>Let an object out of 8 objects move using the keys of keyboard</a:t>
            </a:r>
            <a:r>
              <a:rPr lang="en-US" altLang="ko-KR" dirty="0"/>
              <a:t>.</a:t>
            </a:r>
            <a:endParaRPr lang="en-US" dirty="0"/>
          </a:p>
          <a:p>
            <a:r>
              <a:rPr lang="en-US" dirty="0"/>
              <a:t>Sprint 3: Let a class include another class</a:t>
            </a:r>
            <a:r>
              <a:rPr lang="en-US" altLang="ko-KR" dirty="0"/>
              <a:t>.</a:t>
            </a:r>
            <a:endParaRPr lang="en-US" dirty="0"/>
          </a:p>
          <a:p>
            <a:r>
              <a:rPr lang="en-US" dirty="0"/>
              <a:t>Extra : show your creativity in using class and object.</a:t>
            </a:r>
          </a:p>
          <a:p>
            <a:r>
              <a:rPr lang="en-US" dirty="0"/>
              <a:t>You may do this homework alone as well as with teammates. </a:t>
            </a:r>
          </a:p>
        </p:txBody>
      </p:sp>
    </p:spTree>
    <p:extLst>
      <p:ext uri="{BB962C8B-B14F-4D97-AF65-F5344CB8AC3E}">
        <p14:creationId xmlns:p14="http://schemas.microsoft.com/office/powerpoint/2010/main" val="27221752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4CCC-4651-71AD-1B3F-D548D9D7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sources for Sprint 1, 2,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B7AE1-4686-900E-2199-AF6ACF6C8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7F451-553E-6B92-93F8-443FAB856749}"/>
              </a:ext>
            </a:extLst>
          </p:cNvPr>
          <p:cNvSpPr txBox="1"/>
          <p:nvPr/>
        </p:nvSpPr>
        <p:spPr>
          <a:xfrm>
            <a:off x="3049229" y="3105835"/>
            <a:ext cx="7805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https://github.com/dougsuh/artCoding/tree/master/hw1review/hw11class1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272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E256-BB6A-8937-B24D-6FC04886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4684B-09BB-7971-74EF-77309FDE2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1st page : Title and names(your name and teammate's name if any)</a:t>
            </a:r>
          </a:p>
          <a:p>
            <a:pPr>
              <a:lnSpc>
                <a:spcPct val="110000"/>
              </a:lnSpc>
            </a:pPr>
            <a:endParaRPr lang="en-US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pPr>
              <a:lnSpc>
                <a:spcPct val="110000"/>
              </a:lnSpc>
            </a:pP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2nd page: your </a:t>
            </a:r>
            <a:r>
              <a:rPr lang="en-US" dirty="0">
                <a:solidFill>
                  <a:srgbClr val="3C4043"/>
                </a:solidFill>
                <a:latin typeface="Roboto" panose="02000000000000000000" pitchFamily="2" charset="0"/>
              </a:rPr>
              <a:t>plan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pPr lvl="1">
              <a:lnSpc>
                <a:spcPct val="110000"/>
              </a:lnSpc>
            </a:pP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Khmer language is OK. Writing on your work is important.</a:t>
            </a:r>
            <a:br>
              <a:rPr lang="en-US" dirty="0"/>
            </a:br>
            <a:endParaRPr lang="en-US" dirty="0"/>
          </a:p>
          <a:p>
            <a:pPr>
              <a:lnSpc>
                <a:spcPct val="110000"/>
              </a:lnSpc>
            </a:pP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3, 4-th pages sources(GitHub link is welcomed.) and results(picture or video-clip)</a:t>
            </a:r>
            <a:br>
              <a:rPr lang="en-US" dirty="0"/>
            </a:br>
            <a:endParaRPr lang="en-US" dirty="0"/>
          </a:p>
          <a:p>
            <a:pPr>
              <a:lnSpc>
                <a:spcPct val="110000"/>
              </a:lnSpc>
            </a:pP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5-th page : your feeling about this homework or question. </a:t>
            </a:r>
          </a:p>
          <a:p>
            <a:pPr lvl="1">
              <a:lnSpc>
                <a:spcPct val="110000"/>
              </a:lnSpc>
            </a:pP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Khmer language is OK. Writing on your work is important.</a:t>
            </a:r>
          </a:p>
          <a:p>
            <a:pPr lvl="1">
              <a:lnSpc>
                <a:spcPct val="110000"/>
              </a:lnSpc>
            </a:pPr>
            <a:endParaRPr lang="en-US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3C4043"/>
                </a:solidFill>
                <a:latin typeface="Roboto" panose="02000000000000000000" pitchFamily="2" charset="0"/>
              </a:rPr>
              <a:t>6-t</a:t>
            </a:r>
            <a:r>
              <a:rPr lang="ko-KR" altLang="en-US" dirty="0">
                <a:solidFill>
                  <a:srgbClr val="3C4043"/>
                </a:solidFill>
                <a:latin typeface="Roboto" panose="02000000000000000000" pitchFamily="2" charset="0"/>
              </a:rPr>
              <a:t> </a:t>
            </a:r>
            <a:r>
              <a:rPr lang="en-US" altLang="ko-KR" dirty="0">
                <a:solidFill>
                  <a:srgbClr val="3C4043"/>
                </a:solidFill>
                <a:latin typeface="Roboto" panose="02000000000000000000" pitchFamily="2" charset="0"/>
              </a:rPr>
              <a:t>h</a:t>
            </a:r>
            <a:r>
              <a:rPr lang="ko-KR" altLang="en-US" dirty="0">
                <a:solidFill>
                  <a:srgbClr val="3C4043"/>
                </a:solidFill>
                <a:latin typeface="Roboto" panose="02000000000000000000" pitchFamily="2" charset="0"/>
              </a:rPr>
              <a:t> </a:t>
            </a:r>
            <a:r>
              <a:rPr lang="en-US" altLang="ko-KR" dirty="0">
                <a:solidFill>
                  <a:srgbClr val="3C4043"/>
                </a:solidFill>
                <a:latin typeface="Roboto" panose="02000000000000000000" pitchFamily="2" charset="0"/>
              </a:rPr>
              <a:t>and more pages: If you have new idea for a program in which array is used. You can get bonus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6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224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Office Theme</vt:lpstr>
      <vt:lpstr>Homework 12  class 2</vt:lpstr>
      <vt:lpstr>Class</vt:lpstr>
      <vt:lpstr>Program sources for Sprint 1, 2, 3</vt:lpstr>
      <vt:lpstr>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2 Team name: Dragon</dc:title>
  <dc:creator>Vene Ji</dc:creator>
  <cp:lastModifiedBy>서덕영</cp:lastModifiedBy>
  <cp:revision>30</cp:revision>
  <dcterms:created xsi:type="dcterms:W3CDTF">2022-11-01T13:18:11Z</dcterms:created>
  <dcterms:modified xsi:type="dcterms:W3CDTF">2023-09-17T18:46:50Z</dcterms:modified>
</cp:coreProperties>
</file>