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ougsuh/artCoding/tree/master/hw1review/hw11class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201876"/>
            <a:ext cx="9701048" cy="1839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Homework 11</a:t>
            </a:r>
            <a:br>
              <a:rPr lang="en-US" sz="2700"/>
            </a:br>
            <a:br>
              <a:rPr lang="en-US" sz="2700"/>
            </a:br>
            <a:r>
              <a:rPr lang="en-US"/>
              <a:t>class 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Due: 10PM on Sep. 15, 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Your name(and your teammate’s name)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76618" y="241884"/>
            <a:ext cx="789472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95157" y="1463040"/>
            <a:ext cx="10427517" cy="453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Modify HW5 by using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Sprint 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Make class for your character as in HW5.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Make 3 objects for the class and display them.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Sprint 2: Do the same work with array.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Sprint 3: Let the 3 objects move 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Extra : show your creativity in using class and object.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may do this homework alone as well as with teammates.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 sources for Sprint 1, 2, 3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049229" y="3105835"/>
            <a:ext cx="78055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https://github.com/dougsuh/artCoding/tree/master/hw1review/hw11class1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b="0" i="0" lang="en-US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1st page : Title and names(your name and teammate's name if any)</a:t>
            </a:r>
            <a:endParaRPr/>
          </a:p>
          <a:p>
            <a:pPr indent="-10414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b="0" i="0" lang="en-US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2nd page: your </a:t>
            </a:r>
            <a:r>
              <a:rPr lang="en-US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plan</a:t>
            </a:r>
            <a:r>
              <a:rPr b="0" i="0" lang="en-US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b="0" i="0" lang="en-US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Khmer language is OK. Writing on your work is important.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b="0" i="0" lang="en-US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3, 4-th pages sources(GitHub link is welcomed.) and results(picture or video-clip)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b="0" i="0" lang="en-US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5-th page : your feeling about this homework or question.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b="0" i="0" lang="en-US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Khmer language is OK. Writing on your work is important.</a:t>
            </a:r>
            <a:endParaRPr/>
          </a:p>
          <a:p>
            <a:pPr indent="-121919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6-t h and more pages: If you have new idea for a program in which array is used. You can get bonus points.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