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9C6D-8417-B7D1-AB26-311C5152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09292-A189-1438-EB7D-BE17B3705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FA07B-1577-EE26-94BA-6555F2B2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55D6-575F-53D5-33FB-E6772E61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06F8-34F3-B327-BFE7-D0E52708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1AE9-C3DE-39A7-097B-6DB19DE2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513D4-CAB3-C189-F14D-2309BD57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0710-43F8-2D86-2783-ED272829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A707-0D36-2872-7928-F7C05218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3EC7-10EE-CCF6-1D71-A2DA77C3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8F042-4A44-A8E4-EE53-3EB37436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5C6A7-C58F-B3F1-DBE1-F9B6D16C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0838-B317-33CF-0CC8-658A8BB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4F24-2F1E-D9EE-8DC4-76A0EEAD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67C5-6648-2AA2-8C4F-2EE23B4F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0529-5EAD-8330-A1AE-C7F7A462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1ECF-EF11-7D34-F963-C6C54E9B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3503-0104-712F-8F61-4BAB1A1B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C4B3-62E0-940D-F870-F61806C3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9DA9-A271-1F10-1A7A-2FFBFA17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6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A6E7-BA5D-5FF1-800A-4FC53E96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8D69-0CED-F58D-7DD0-554E6825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6003-EB8C-347A-803A-1CE97135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27B3-C88B-F9E4-5BA6-F42EEE0A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42F1-CB94-B158-AED1-1FC2C85B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BD6-6611-7CD4-7C1C-11944AC8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ACC1-1962-22E6-4F85-4ED60A2BB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84AAC-047C-6F7E-FC44-A9AAF7F9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56C6-27E3-3922-3FD8-F11EED99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C4965-BFC5-6B54-DE44-141027C5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FC308-3948-055A-7392-DBB9358C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8DF6-3886-E865-B6BD-375AD844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07CE2-D29E-78E8-3166-54556BA0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302C-6CAA-B221-B888-A5890D6B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1AB72-56B5-11E0-DC78-1DF3B4813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6A208-1D48-D272-4EA6-333D0538D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72E9-77E3-006F-9B1D-21B8D757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D77AB-14B3-5BDB-4D03-E3C6CEBC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016A1-74A7-6CCF-37A5-1D61E435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F1A-8134-B604-3D57-041EF3ED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D18BA-E78D-89B6-1345-CFCE1B8A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55BF8-2DE4-F8A8-1E48-5B6BD064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34917-69B7-C4BC-AA9B-5A8EE160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C058F-714C-B2D2-BA45-3A25784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293DF-7D1D-B837-2EF6-0E9E4FC2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DFB68-447F-F52B-7C3B-7658A340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7D-A378-2560-D88B-976FA0B0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4B9C-4C4C-B4CB-6570-E5E1BB9E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BB9A-C32F-434F-131A-6D55F7B6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74C1-62DA-CB3D-E6C5-8BAD0BCF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4744-FDBD-FFF2-F171-A7AB2247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031C-AA66-D017-44F9-709B2D9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F99E-5440-2FB5-BD35-7E19BB47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A6250-22A9-386C-8496-51C62064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85745-0251-61AE-6F41-1499CABAB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8C577-C144-1CFC-AC7C-F94A6E72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5F6A-4DF1-80EF-8831-BF336AE9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3E55-8008-CFA6-ED6C-4220565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B9065-B03E-53E6-FB57-11E7EF9F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FEB0-668E-BE11-2116-F62BD4C6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8F8C-C628-94A1-A43C-DD284F33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19D7D-5E83-4309-B329-34CC8BBB01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648D-C62D-AD0F-E776-9AC389FD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0A4D-BB4B-6FE0-C6E8-EFCE743B6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23D3-BE92-4E54-1A17-5AAE8C5D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3BBD-6D81-2C31-D46B-A062DA35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server has 2 ports for red team and blue team, respectively.</a:t>
            </a:r>
          </a:p>
          <a:p>
            <a:r>
              <a:rPr lang="en-US" dirty="0"/>
              <a:t>A team has N players.</a:t>
            </a:r>
          </a:p>
          <a:p>
            <a:pPr lvl="1"/>
            <a:r>
              <a:rPr lang="en-US" dirty="0"/>
              <a:t>Set the IP address and port number in Line 10. The IP number is the same while a different port number(red 12345, blue 12346) is given to each team.</a:t>
            </a:r>
          </a:p>
          <a:p>
            <a:pPr lvl="1"/>
            <a:r>
              <a:rPr lang="en-US" dirty="0"/>
              <a:t>Each player is given an ID from 0 to N-1 and change ‘1’ to his ID in Line 25.</a:t>
            </a:r>
          </a:p>
          <a:p>
            <a:r>
              <a:rPr lang="en-US" dirty="0"/>
              <a:t>The server should be ready for listening.</a:t>
            </a:r>
          </a:p>
          <a:p>
            <a:r>
              <a:rPr lang="en-US" dirty="0"/>
              <a:t>Each player connects to the server.</a:t>
            </a:r>
          </a:p>
          <a:p>
            <a:pPr lvl="1"/>
            <a:r>
              <a:rPr lang="en-US" dirty="0"/>
              <a:t>At first, hit ‘b’ for connection.</a:t>
            </a:r>
          </a:p>
          <a:p>
            <a:pPr lvl="1"/>
            <a:r>
              <a:rPr lang="en-US" dirty="0"/>
              <a:t>Then, hit ‘</a:t>
            </a:r>
            <a:r>
              <a:rPr lang="en-US" dirty="0" err="1"/>
              <a:t>wasd</a:t>
            </a:r>
            <a:r>
              <a:rPr lang="en-US" dirty="0"/>
              <a:t>’ for movement.</a:t>
            </a:r>
          </a:p>
          <a:p>
            <a:r>
              <a:rPr lang="en-US" dirty="0"/>
              <a:t>The team of which all players reach to their target wins the game.</a:t>
            </a:r>
          </a:p>
          <a:p>
            <a:pPr lvl="1"/>
            <a:r>
              <a:rPr lang="en-US" dirty="0"/>
              <a:t>Once reaching, the player cannot move.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B2367-56C0-4B16-C12F-D34485D5F2E8}"/>
              </a:ext>
            </a:extLst>
          </p:cNvPr>
          <p:cNvSpPr/>
          <p:nvPr/>
        </p:nvSpPr>
        <p:spPr>
          <a:xfrm>
            <a:off x="3745161" y="590341"/>
            <a:ext cx="1478071" cy="24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F7787-F872-B4E1-4F7C-73A49BF8035D}"/>
              </a:ext>
            </a:extLst>
          </p:cNvPr>
          <p:cNvSpPr/>
          <p:nvPr/>
        </p:nvSpPr>
        <p:spPr>
          <a:xfrm>
            <a:off x="3673473" y="2467765"/>
            <a:ext cx="1621452" cy="24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41C39-E096-61B7-F103-FA1C6CECD266}"/>
              </a:ext>
            </a:extLst>
          </p:cNvPr>
          <p:cNvSpPr/>
          <p:nvPr/>
        </p:nvSpPr>
        <p:spPr>
          <a:xfrm>
            <a:off x="3673472" y="2717862"/>
            <a:ext cx="1621453" cy="149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server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players[ ]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target(x, y)</a:t>
            </a: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RedBlue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35DA2-63E1-30B3-BBE4-1E3CE36C8F9A}"/>
              </a:ext>
            </a:extLst>
          </p:cNvPr>
          <p:cNvSpPr/>
          <p:nvPr/>
        </p:nvSpPr>
        <p:spPr>
          <a:xfrm>
            <a:off x="3673473" y="4212716"/>
            <a:ext cx="162145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update(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96FE4-E8D0-CFB1-9272-84A11C5A36DF}"/>
              </a:ext>
            </a:extLst>
          </p:cNvPr>
          <p:cNvSpPr/>
          <p:nvPr/>
        </p:nvSpPr>
        <p:spPr>
          <a:xfrm>
            <a:off x="1922494" y="3933399"/>
            <a:ext cx="1478071" cy="24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EA029-7B0D-BAB1-0162-7843DC8C3F75}"/>
              </a:ext>
            </a:extLst>
          </p:cNvPr>
          <p:cNvSpPr/>
          <p:nvPr/>
        </p:nvSpPr>
        <p:spPr>
          <a:xfrm>
            <a:off x="1922493" y="4182872"/>
            <a:ext cx="1478071" cy="1125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x, y</a:t>
            </a: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RedBlue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F7B58-EB82-3B52-1A15-D0A4B42B0364}"/>
              </a:ext>
            </a:extLst>
          </p:cNvPr>
          <p:cNvSpPr/>
          <p:nvPr/>
        </p:nvSpPr>
        <p:spPr>
          <a:xfrm>
            <a:off x="1922493" y="5312093"/>
            <a:ext cx="1478071" cy="857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move()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check()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display()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73A77B2B-BE41-2E75-1171-C714E4CA902E}"/>
              </a:ext>
            </a:extLst>
          </p:cNvPr>
          <p:cNvSpPr/>
          <p:nvPr/>
        </p:nvSpPr>
        <p:spPr>
          <a:xfrm>
            <a:off x="2560833" y="3299280"/>
            <a:ext cx="194553" cy="35992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86EFB3-D840-A1D9-7A9F-DD009223EF88}"/>
              </a:ext>
            </a:extLst>
          </p:cNvPr>
          <p:cNvCxnSpPr>
            <a:endCxn id="13" idx="0"/>
          </p:cNvCxnSpPr>
          <p:nvPr/>
        </p:nvCxnSpPr>
        <p:spPr>
          <a:xfrm rot="10800000" flipV="1">
            <a:off x="2658111" y="2949084"/>
            <a:ext cx="1015361" cy="350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E84DB0-9F77-A8C2-69BF-50269AFDF4B4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2658110" y="3659204"/>
            <a:ext cx="3420" cy="274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096C68-1913-C6A6-755D-87C7B9FC9B0D}"/>
              </a:ext>
            </a:extLst>
          </p:cNvPr>
          <p:cNvSpPr txBox="1"/>
          <p:nvPr/>
        </p:nvSpPr>
        <p:spPr>
          <a:xfrm>
            <a:off x="2853732" y="2647526"/>
            <a:ext cx="8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84A8DCBA-F8EB-C132-BB81-3CCBCB327314}"/>
              </a:ext>
            </a:extLst>
          </p:cNvPr>
          <p:cNvSpPr/>
          <p:nvPr/>
        </p:nvSpPr>
        <p:spPr>
          <a:xfrm>
            <a:off x="4386919" y="1562933"/>
            <a:ext cx="194553" cy="35992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15B37C-2C1C-1C46-DB17-3D74F34A482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484197" y="838197"/>
            <a:ext cx="2" cy="1629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0619F9-A58F-DEB7-8D89-1E47AD8284D4}"/>
              </a:ext>
            </a:extLst>
          </p:cNvPr>
          <p:cNvSpPr txBox="1"/>
          <p:nvPr/>
        </p:nvSpPr>
        <p:spPr>
          <a:xfrm>
            <a:off x="4484196" y="2118852"/>
            <a:ext cx="3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508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Rule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서덕영</dc:creator>
  <cp:lastModifiedBy>서덕영</cp:lastModifiedBy>
  <cp:revision>4</cp:revision>
  <dcterms:created xsi:type="dcterms:W3CDTF">2024-11-05T04:41:02Z</dcterms:created>
  <dcterms:modified xsi:type="dcterms:W3CDTF">2024-12-03T01:08:07Z</dcterms:modified>
</cp:coreProperties>
</file>