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3" autoAdjust="0"/>
    <p:restoredTop sz="94660"/>
  </p:normalViewPr>
  <p:slideViewPr>
    <p:cSldViewPr snapToGrid="0">
      <p:cViewPr varScale="1">
        <p:scale>
          <a:sx n="95" d="100"/>
          <a:sy n="95" d="100"/>
        </p:scale>
        <p:origin x="96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1B528-833D-4129-A90C-B083946A0030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51EBA-A13A-4015-BA58-FAF5B5EED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00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51EBA-A13A-4015-BA58-FAF5B5EED5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68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D9C6D-8417-B7D1-AB26-311C51527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E09292-A189-1438-EB7D-BE17B37058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FA07B-1577-EE26-94BA-6555F2B2E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19D7D-5E83-4309-B329-34CC8BBB015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B55D6-575F-53D5-33FB-E6772E616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406F8-34F3-B327-BFE7-D0E52708D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31AE-9E6B-4147-8143-662F51E23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25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91AE9-C3DE-39A7-097B-6DB19DE20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D513D4-CAB3-C189-F14D-2309BD571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80710-43F8-2D86-2783-ED272829E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19D7D-5E83-4309-B329-34CC8BBB015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9A707-0D36-2872-7928-F7C052188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73EC7-10EE-CCF6-1D71-A2DA77C31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31AE-9E6B-4147-8143-662F51E23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07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78F042-4A44-A8E4-EE53-3EB37436D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5C6A7-C58F-B3F1-DBE1-F9B6D16C9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50838-B317-33CF-0CC8-658A8BB00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19D7D-5E83-4309-B329-34CC8BBB015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34F24-2F1E-D9EE-8DC4-76A0EEADA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367C5-6648-2AA2-8C4F-2EE23B4F3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31AE-9E6B-4147-8143-662F51E23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74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10529-5EAD-8330-A1AE-C7F7A462F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B1ECF-EF11-7D34-F963-C6C54E9B2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23503-0104-712F-8F61-4BAB1A1B9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19D7D-5E83-4309-B329-34CC8BBB015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FC4B3-62E0-940D-F870-F61806C3E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19DA9-A271-1F10-1A7A-2FFBFA172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31AE-9E6B-4147-8143-662F51E23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60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0A6E7-BA5D-5FF1-800A-4FC53E96C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18D69-0CED-F58D-7DD0-554E68257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76003-EB8C-347A-803A-1CE97135F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19D7D-5E83-4309-B329-34CC8BBB015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D27B3-C88B-F9E4-5BA6-F42EEE0AB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242F1-CB94-B158-AED1-1FC2C85B5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31AE-9E6B-4147-8143-662F51E23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49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3BBD6-6611-7CD4-7C1C-11944AC89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4ACC1-1962-22E6-4F85-4ED60A2BB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184AAC-047C-6F7E-FC44-A9AAF7F9E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756C6-27E3-3922-3FD8-F11EED99A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19D7D-5E83-4309-B329-34CC8BBB015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5C4965-BFC5-6B54-DE44-141027C59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FC308-3948-055A-7392-DBB9358C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31AE-9E6B-4147-8143-662F51E23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95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A8DF6-3886-E865-B6BD-375AD8447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07CE2-D29E-78E8-3166-54556BA09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B302C-6CAA-B221-B888-A5890D6BB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71AB72-56B5-11E0-DC78-1DF3B4813F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16A208-1D48-D272-4EA6-333D0538D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B772E9-77E3-006F-9B1D-21B8D7570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19D7D-5E83-4309-B329-34CC8BBB015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2D77AB-14B3-5BDB-4D03-E3C6CEBC8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1016A1-74A7-6CCF-37A5-1D61E435A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31AE-9E6B-4147-8143-662F51E23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22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22F1A-8134-B604-3D57-041EF3ED1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DD18BA-E78D-89B6-1345-CFCE1B8AF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19D7D-5E83-4309-B329-34CC8BBB015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155BF8-2DE4-F8A8-1E48-5B6BD0643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234917-69B7-C4BC-AA9B-5A8EE1609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31AE-9E6B-4147-8143-662F51E23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80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1C058F-714C-B2D2-BA45-3A257849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19D7D-5E83-4309-B329-34CC8BBB015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F293DF-7D1D-B837-2EF6-0E9E4FC27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6DFB68-447F-F52B-7C3B-7658A3406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31AE-9E6B-4147-8143-662F51E23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86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E487D-A378-2560-D88B-976FA0B07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34B9C-4C4C-B4CB-6570-E5E1BB9EC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B3BB9A-C32F-434F-131A-6D55F7B60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374C1-62DA-CB3D-E6C5-8BAD0BCFC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19D7D-5E83-4309-B329-34CC8BBB015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04744-FDBD-FFF2-F171-A7AB2247D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B031C-AA66-D017-44F9-709B2D986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31AE-9E6B-4147-8143-662F51E23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48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3F99E-5440-2FB5-BD35-7E19BB47D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0A6250-22A9-386C-8496-51C620642A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085745-0251-61AE-6F41-1499CABAB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8C577-C144-1CFC-AC7C-F94A6E72C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19D7D-5E83-4309-B329-34CC8BBB015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85F6A-4DF1-80EF-8831-BF336AE92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D3E55-8008-CFA6-ED6C-42205657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E31AE-9E6B-4147-8143-662F51E23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9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0B9065-B03E-53E6-FB57-11E7EF9F3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6FEB0-668E-BE11-2116-F62BD4C6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D8F8C-C628-94A1-A43C-DD284F332F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E19D7D-5E83-4309-B329-34CC8BBB015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D648D-C62D-AD0F-E776-9AC389FDD2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20A4D-BB4B-6FE0-C6E8-EFCE743B6F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BE31AE-9E6B-4147-8143-662F51E23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73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023D3-BE92-4E54-1A17-5AAE8C5D0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F3BBD-6D81-2C31-D46B-A062DA357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server has 2 ports for red team and blue team, respectively.</a:t>
            </a:r>
          </a:p>
          <a:p>
            <a:r>
              <a:rPr lang="en-US" dirty="0"/>
              <a:t>A team has N players.</a:t>
            </a:r>
          </a:p>
          <a:p>
            <a:pPr lvl="1"/>
            <a:r>
              <a:rPr lang="en-US" dirty="0"/>
              <a:t>Set the IP address and port number. The IP number is the same while a different port number(red 12345, blue 12346) is given to each team.</a:t>
            </a:r>
          </a:p>
          <a:p>
            <a:pPr lvl="1"/>
            <a:endParaRPr lang="en-US" dirty="0"/>
          </a:p>
          <a:p>
            <a:pPr marL="914400" lvl="2" indent="0">
              <a:buNone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 = new Client(this, "127.0.0.1", 12345);</a:t>
            </a:r>
          </a:p>
          <a:p>
            <a:pPr lvl="1"/>
            <a:r>
              <a:rPr lang="en-US" dirty="0"/>
              <a:t>Each player is given an ID from 0 to N-1 and change ‘1’ to his ID.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else if (key == 'd') kk = 4;</a:t>
            </a:r>
          </a:p>
          <a:p>
            <a:pPr marL="914400" lvl="2" indent="0">
              <a:buNone/>
            </a:pP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c.write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(1 + " " + kk+ "\n");</a:t>
            </a:r>
          </a:p>
          <a:p>
            <a:r>
              <a:rPr lang="en-US" dirty="0"/>
              <a:t>The server should be ready for listening.</a:t>
            </a:r>
          </a:p>
          <a:p>
            <a:r>
              <a:rPr lang="en-US" dirty="0"/>
              <a:t>Each player connects to the server.</a:t>
            </a:r>
          </a:p>
          <a:p>
            <a:pPr lvl="1"/>
            <a:r>
              <a:rPr lang="en-US" dirty="0"/>
              <a:t>At first, hit ‘b’ for connection.</a:t>
            </a:r>
          </a:p>
          <a:p>
            <a:pPr lvl="1"/>
            <a:r>
              <a:rPr lang="en-US" dirty="0"/>
              <a:t>Then, hit ‘</a:t>
            </a:r>
            <a:r>
              <a:rPr lang="en-US" dirty="0" err="1"/>
              <a:t>wasd</a:t>
            </a:r>
            <a:r>
              <a:rPr lang="en-US" dirty="0"/>
              <a:t>’ for movement.</a:t>
            </a:r>
          </a:p>
          <a:p>
            <a:r>
              <a:rPr lang="en-US" dirty="0"/>
              <a:t>The team of which all players reach to their target wins the game.</a:t>
            </a:r>
          </a:p>
          <a:p>
            <a:pPr lvl="1"/>
            <a:r>
              <a:rPr lang="en-US" dirty="0"/>
              <a:t>Once reaching, the player cannot move.</a:t>
            </a:r>
          </a:p>
          <a:p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A933E5A-9901-5E65-E83D-D9B92529181F}"/>
              </a:ext>
            </a:extLst>
          </p:cNvPr>
          <p:cNvSpPr/>
          <p:nvPr/>
        </p:nvSpPr>
        <p:spPr>
          <a:xfrm>
            <a:off x="2622620" y="3677691"/>
            <a:ext cx="4712677" cy="573566"/>
          </a:xfrm>
          <a:custGeom>
            <a:avLst/>
            <a:gdLst>
              <a:gd name="connsiteX0" fmla="*/ 4712677 w 4712677"/>
              <a:gd name="connsiteY0" fmla="*/ 0 h 573566"/>
              <a:gd name="connsiteX1" fmla="*/ 4592096 w 4712677"/>
              <a:gd name="connsiteY1" fmla="*/ 321547 h 573566"/>
              <a:gd name="connsiteX2" fmla="*/ 3346101 w 4712677"/>
              <a:gd name="connsiteY2" fmla="*/ 211015 h 573566"/>
              <a:gd name="connsiteX3" fmla="*/ 2120202 w 4712677"/>
              <a:gd name="connsiteY3" fmla="*/ 251209 h 573566"/>
              <a:gd name="connsiteX4" fmla="*/ 1587639 w 4712677"/>
              <a:gd name="connsiteY4" fmla="*/ 542611 h 573566"/>
              <a:gd name="connsiteX5" fmla="*/ 351692 w 4712677"/>
              <a:gd name="connsiteY5" fmla="*/ 552659 h 573566"/>
              <a:gd name="connsiteX6" fmla="*/ 0 w 4712677"/>
              <a:gd name="connsiteY6" fmla="*/ 432079 h 573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12677" h="573566">
                <a:moveTo>
                  <a:pt x="4712677" y="0"/>
                </a:moveTo>
                <a:lnTo>
                  <a:pt x="4592096" y="321547"/>
                </a:lnTo>
                <a:cubicBezTo>
                  <a:pt x="4364333" y="356716"/>
                  <a:pt x="3758083" y="222738"/>
                  <a:pt x="3346101" y="211015"/>
                </a:cubicBezTo>
                <a:cubicBezTo>
                  <a:pt x="2934119" y="199292"/>
                  <a:pt x="2413279" y="195943"/>
                  <a:pt x="2120202" y="251209"/>
                </a:cubicBezTo>
                <a:cubicBezTo>
                  <a:pt x="1827125" y="306475"/>
                  <a:pt x="1882391" y="492369"/>
                  <a:pt x="1587639" y="542611"/>
                </a:cubicBezTo>
                <a:cubicBezTo>
                  <a:pt x="1292887" y="592853"/>
                  <a:pt x="616298" y="571081"/>
                  <a:pt x="351692" y="552659"/>
                </a:cubicBezTo>
                <a:cubicBezTo>
                  <a:pt x="87086" y="534237"/>
                  <a:pt x="43543" y="483158"/>
                  <a:pt x="0" y="432079"/>
                </a:cubicBezTo>
              </a:path>
            </a:pathLst>
          </a:custGeom>
          <a:ln w="28575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1B828C51-8937-3E45-A3C1-112101739F9B}"/>
              </a:ext>
            </a:extLst>
          </p:cNvPr>
          <p:cNvSpPr/>
          <p:nvPr/>
        </p:nvSpPr>
        <p:spPr>
          <a:xfrm>
            <a:off x="1688123" y="2994409"/>
            <a:ext cx="1527350" cy="160773"/>
          </a:xfrm>
          <a:prstGeom prst="wedgeRoundRectCallout">
            <a:avLst>
              <a:gd name="adj1" fmla="val 70614"/>
              <a:gd name="adj2" fmla="val 131251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IP address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9CD73323-1C0B-63A3-D7A2-0522B5F74A35}"/>
              </a:ext>
            </a:extLst>
          </p:cNvPr>
          <p:cNvSpPr/>
          <p:nvPr/>
        </p:nvSpPr>
        <p:spPr>
          <a:xfrm>
            <a:off x="5216769" y="2969294"/>
            <a:ext cx="1527350" cy="160773"/>
          </a:xfrm>
          <a:prstGeom prst="wedgeRoundRectCallout">
            <a:avLst>
              <a:gd name="adj1" fmla="val -59649"/>
              <a:gd name="adj2" fmla="val 131251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Port number</a:t>
            </a:r>
          </a:p>
        </p:txBody>
      </p:sp>
    </p:spTree>
    <p:extLst>
      <p:ext uri="{BB962C8B-B14F-4D97-AF65-F5344CB8AC3E}">
        <p14:creationId xmlns:p14="http://schemas.microsoft.com/office/powerpoint/2010/main" val="879020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3B2367-56C0-4B16-C12F-D34485D5F2E8}"/>
              </a:ext>
            </a:extLst>
          </p:cNvPr>
          <p:cNvSpPr/>
          <p:nvPr/>
        </p:nvSpPr>
        <p:spPr>
          <a:xfrm>
            <a:off x="2891051" y="642187"/>
            <a:ext cx="1478071" cy="247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0F7787-F872-B4E1-4F7C-73A49BF8035D}"/>
              </a:ext>
            </a:extLst>
          </p:cNvPr>
          <p:cNvSpPr/>
          <p:nvPr/>
        </p:nvSpPr>
        <p:spPr>
          <a:xfrm>
            <a:off x="2819363" y="2519611"/>
            <a:ext cx="1621452" cy="247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 server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441C39-E096-61B7-F103-FA1C6CECD266}"/>
              </a:ext>
            </a:extLst>
          </p:cNvPr>
          <p:cNvSpPr/>
          <p:nvPr/>
        </p:nvSpPr>
        <p:spPr>
          <a:xfrm>
            <a:off x="2819362" y="2769708"/>
            <a:ext cx="1621453" cy="14948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 server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players[ N]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count 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target(x, y)</a:t>
            </a:r>
          </a:p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RedBlue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635DA2-63E1-30B3-BBE4-1E3CE36C8F9A}"/>
              </a:ext>
            </a:extLst>
          </p:cNvPr>
          <p:cNvSpPr/>
          <p:nvPr/>
        </p:nvSpPr>
        <p:spPr>
          <a:xfrm>
            <a:off x="2819363" y="4264562"/>
            <a:ext cx="1621452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 update( 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196FE4-E8D0-CFB1-9272-84A11C5A36DF}"/>
              </a:ext>
            </a:extLst>
          </p:cNvPr>
          <p:cNvSpPr/>
          <p:nvPr/>
        </p:nvSpPr>
        <p:spPr>
          <a:xfrm>
            <a:off x="1068384" y="3985245"/>
            <a:ext cx="1478071" cy="247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player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1EA029-7B0D-BAB1-0162-7843DC8C3F75}"/>
              </a:ext>
            </a:extLst>
          </p:cNvPr>
          <p:cNvSpPr/>
          <p:nvPr/>
        </p:nvSpPr>
        <p:spPr>
          <a:xfrm>
            <a:off x="1068383" y="4234718"/>
            <a:ext cx="1478071" cy="11251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ID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x, y</a:t>
            </a:r>
          </a:p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RedBlue</a:t>
            </a:r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state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BF7B58-EB82-3B52-1A15-D0A4B42B0364}"/>
              </a:ext>
            </a:extLst>
          </p:cNvPr>
          <p:cNvSpPr/>
          <p:nvPr/>
        </p:nvSpPr>
        <p:spPr>
          <a:xfrm>
            <a:off x="1068383" y="5363939"/>
            <a:ext cx="1478071" cy="8576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move()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check()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 display()</a:t>
            </a:r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73A77B2B-BE41-2E75-1171-C714E4CA902E}"/>
              </a:ext>
            </a:extLst>
          </p:cNvPr>
          <p:cNvSpPr/>
          <p:nvPr/>
        </p:nvSpPr>
        <p:spPr>
          <a:xfrm>
            <a:off x="1706723" y="3351126"/>
            <a:ext cx="194553" cy="359924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D86EFB3-D840-A1D9-7A9F-DD009223EF88}"/>
              </a:ext>
            </a:extLst>
          </p:cNvPr>
          <p:cNvCxnSpPr>
            <a:endCxn id="13" idx="0"/>
          </p:cNvCxnSpPr>
          <p:nvPr/>
        </p:nvCxnSpPr>
        <p:spPr>
          <a:xfrm rot="10800000" flipV="1">
            <a:off x="1804001" y="3000930"/>
            <a:ext cx="1015361" cy="35019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9E84DB0-9F77-A8C2-69BF-50269AFDF4B4}"/>
              </a:ext>
            </a:extLst>
          </p:cNvPr>
          <p:cNvCxnSpPr>
            <a:stCxn id="13" idx="2"/>
            <a:endCxn id="10" idx="0"/>
          </p:cNvCxnSpPr>
          <p:nvPr/>
        </p:nvCxnSpPr>
        <p:spPr>
          <a:xfrm>
            <a:off x="1804000" y="3711050"/>
            <a:ext cx="3420" cy="2741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1096C68-1913-C6A6-755D-87C7B9FC9B0D}"/>
              </a:ext>
            </a:extLst>
          </p:cNvPr>
          <p:cNvSpPr txBox="1"/>
          <p:nvPr/>
        </p:nvSpPr>
        <p:spPr>
          <a:xfrm>
            <a:off x="1999622" y="2699372"/>
            <a:ext cx="81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" name="Flowchart: Decision 1">
            <a:extLst>
              <a:ext uri="{FF2B5EF4-FFF2-40B4-BE49-F238E27FC236}">
                <a16:creationId xmlns:a16="http://schemas.microsoft.com/office/drawing/2014/main" id="{84A8DCBA-F8EB-C132-BB81-3CCBCB327314}"/>
              </a:ext>
            </a:extLst>
          </p:cNvPr>
          <p:cNvSpPr/>
          <p:nvPr/>
        </p:nvSpPr>
        <p:spPr>
          <a:xfrm>
            <a:off x="3532809" y="1614779"/>
            <a:ext cx="194553" cy="359924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315B37C-2C1C-1C46-DB17-3D74F34A4822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3630087" y="890043"/>
            <a:ext cx="2" cy="1629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0619F9-A58F-DEB7-8D89-1E47AD8284D4}"/>
              </a:ext>
            </a:extLst>
          </p:cNvPr>
          <p:cNvSpPr txBox="1"/>
          <p:nvPr/>
        </p:nvSpPr>
        <p:spPr>
          <a:xfrm>
            <a:off x="3630086" y="2170698"/>
            <a:ext cx="399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F06565-E286-512B-2A1B-F80457DB8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195" y="890043"/>
            <a:ext cx="6283598" cy="5189974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310C7D-93E8-EC29-F3ED-5CDF65F44BB9}"/>
              </a:ext>
            </a:extLst>
          </p:cNvPr>
          <p:cNvSpPr/>
          <p:nvPr/>
        </p:nvSpPr>
        <p:spPr>
          <a:xfrm>
            <a:off x="4190163" y="3304123"/>
            <a:ext cx="2431701" cy="572152"/>
          </a:xfrm>
          <a:custGeom>
            <a:avLst/>
            <a:gdLst>
              <a:gd name="connsiteX0" fmla="*/ 0 w 2431701"/>
              <a:gd name="connsiteY0" fmla="*/ 494154 h 572152"/>
              <a:gd name="connsiteX1" fmla="*/ 753626 w 2431701"/>
              <a:gd name="connsiteY1" fmla="*/ 534347 h 572152"/>
              <a:gd name="connsiteX2" fmla="*/ 1095270 w 2431701"/>
              <a:gd name="connsiteY2" fmla="*/ 21881 h 572152"/>
              <a:gd name="connsiteX3" fmla="*/ 2431701 w 2431701"/>
              <a:gd name="connsiteY3" fmla="*/ 142462 h 57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701" h="572152">
                <a:moveTo>
                  <a:pt x="0" y="494154"/>
                </a:moveTo>
                <a:cubicBezTo>
                  <a:pt x="285540" y="553606"/>
                  <a:pt x="571081" y="613059"/>
                  <a:pt x="753626" y="534347"/>
                </a:cubicBezTo>
                <a:cubicBezTo>
                  <a:pt x="936171" y="455635"/>
                  <a:pt x="815591" y="87195"/>
                  <a:pt x="1095270" y="21881"/>
                </a:cubicBezTo>
                <a:cubicBezTo>
                  <a:pt x="1374949" y="-43433"/>
                  <a:pt x="1903325" y="49514"/>
                  <a:pt x="2431701" y="142462"/>
                </a:cubicBez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E030B8-5202-ABA7-8A59-5ECE0B17C6D1}"/>
              </a:ext>
            </a:extLst>
          </p:cNvPr>
          <p:cNvSpPr txBox="1"/>
          <p:nvPr/>
        </p:nvSpPr>
        <p:spPr>
          <a:xfrm>
            <a:off x="8129116" y="1477108"/>
            <a:ext cx="2210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case of N = 2</a:t>
            </a:r>
          </a:p>
        </p:txBody>
      </p:sp>
    </p:spTree>
    <p:extLst>
      <p:ext uri="{BB962C8B-B14F-4D97-AF65-F5344CB8AC3E}">
        <p14:creationId xmlns:p14="http://schemas.microsoft.com/office/powerpoint/2010/main" val="1685089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28575">
          <a:solidFill>
            <a:schemeClr val="accent2">
              <a:lumMod val="75000"/>
            </a:schemeClr>
          </a:solidFill>
          <a:headEnd type="none" w="med" len="med"/>
          <a:tailEnd type="arrow" w="med" len="med"/>
        </a:ln>
      </a:spPr>
      <a:bodyPr rtlCol="0" anchor="ctr"/>
      <a:lstStyle>
        <a:defPPr algn="ctr">
          <a:defRPr/>
        </a:defPPr>
      </a:lstStyle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213</Words>
  <Application>Microsoft Office PowerPoint</Application>
  <PresentationFormat>Widescreen</PresentationFormat>
  <Paragraphs>37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Rule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서덕영</dc:creator>
  <cp:lastModifiedBy>서덕영</cp:lastModifiedBy>
  <cp:revision>5</cp:revision>
  <dcterms:created xsi:type="dcterms:W3CDTF">2024-11-05T04:41:02Z</dcterms:created>
  <dcterms:modified xsi:type="dcterms:W3CDTF">2024-12-07T07:25:12Z</dcterms:modified>
</cp:coreProperties>
</file>