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3" r:id="rId10"/>
    <p:sldId id="271" r:id="rId11"/>
    <p:sldId id="274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60A-B36A-564A-B537-7F7C63035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A8E5-4AB0-D085-6A7C-8CD25AF0A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37FF-0976-FA0F-CD50-2B7D745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5BE9-96E3-4DD8-4985-425DC97B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1F56-2E04-FE22-1504-FF8C7A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946-C25D-A3EA-CEF6-41A2DE8B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9A44-1E24-CBAA-9686-3FC69C93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6745-B531-AE20-77E6-930E8880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8E21-47C1-3E3A-7B89-89A887B6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8A4F-617D-1DA2-AC7A-1AA0EFE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C0FA8-4FD6-CC27-F0B5-C68B4DBC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FB54E-1C25-1C7A-683B-3D1AD31A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77BF-E23A-76E0-006A-000B38F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B59E-025F-3B91-883A-ED9F835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4F7E-D7A6-8162-E147-F2B8219E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90B3-6120-DC2B-80C4-9E585185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97D0-5411-402F-F811-B1BF4516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69D6-0A53-653F-2125-6307AD5E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6239-1E38-E221-308D-C531077B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EEB0-8908-5289-5385-19EA800E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D9F-41B0-B202-F447-CCE5754A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CD21-2C53-67BD-1FFB-455F2D66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6EEA-E227-C874-9174-AF93A4A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8B5E-3DB0-3987-3C5C-0E77A3A5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8BE2-F50E-E6F2-F748-A84BED71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5CCD-E6CC-24B2-6A10-5C8073D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0F4F-6C09-0A08-57D7-D70DEEBB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BEDF-F52C-8246-F7CC-0BA0BBE0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68C2-093E-14A5-4E6E-523B89F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49AD-D645-1D5C-AD18-BCA18153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14C4-8F19-91EA-70BD-08FFE7D1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6BBD-6EC2-4AC2-4710-F6EB3158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EB72-4263-ACDF-E9E2-CCB07C44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8000-AA25-76B1-D0B5-148F9A66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F2D3F-5F99-D101-2F25-3A4A2505D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7F381-7740-5CB3-8E4F-E05C77E3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4EA6E-CE06-5438-8BED-6D608ED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92892-581C-316A-1467-827FA655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BE4B9-EF85-DB22-E829-39A3CDED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D0BF-08BD-FD76-D772-AA2C279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C713D-049B-99EE-1F85-B3766593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D83F-5C1F-D1F2-4176-46B0E59E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66034-E35D-7DDB-BC08-D22DD5DF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27B6D-7ADA-17E8-82C7-9AEEF719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8F6C1-9C94-81EC-03DE-C46EAD9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A6987-FB0C-F5FA-4C84-C490E7B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CECD-C166-0186-B685-C162F813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E960-D3B4-C2B9-870E-6C5054AB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6D7B5-4477-3453-1FBA-F6819D8E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C0A6-EE57-5418-9291-8F62AA2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5106-794F-B64B-E051-A11288B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5D64-E4BD-3EEC-2B8E-912FB8F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1E3E-092C-D251-F0D3-B9499DB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201A-8957-4C4B-0266-3657990A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4BE8F-430E-62BF-F1FF-ED230D7F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C36C5-056E-02A4-EDF9-4C9AF8A4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9C21-9BDA-DDD4-DD2C-7990854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DC12-A37C-DBCB-02EB-E029B954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BF87-B670-D95D-F762-33E02653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9C53-BBE7-4A9F-E255-31A11AF0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192C-71AA-8747-C2E3-C368BA04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BE6B-06B5-0543-6644-9979FEF64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CEF5-F367-D987-A9C1-940A64FB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313E-1652-D2C8-256A-0196F69EB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HW4 Make a music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6B28-524A-AA96-CE8B-A0C870F5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July 2, 2024</a:t>
            </a:r>
          </a:p>
          <a:p>
            <a:r>
              <a:rPr lang="en-US" dirty="0"/>
              <a:t>Doug Young Suh</a:t>
            </a:r>
          </a:p>
        </p:txBody>
      </p:sp>
    </p:spTree>
    <p:extLst>
      <p:ext uri="{BB962C8B-B14F-4D97-AF65-F5344CB8AC3E}">
        <p14:creationId xmlns:p14="http://schemas.microsoft.com/office/powerpoint/2010/main" val="70774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2B03-24D2-560A-8663-D3877E1B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Make a wave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D3E4-2246-C324-01DF-974FCDC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wav file</a:t>
            </a:r>
          </a:p>
          <a:p>
            <a:pPr lvl="1"/>
            <a:r>
              <a:rPr lang="en-US" dirty="0"/>
              <a:t>Read the header</a:t>
            </a:r>
          </a:p>
          <a:p>
            <a:pPr lvl="1"/>
            <a:r>
              <a:rPr lang="en-US" dirty="0"/>
              <a:t>Copy the header to my wav file</a:t>
            </a:r>
          </a:p>
          <a:p>
            <a:r>
              <a:rPr lang="en-US" dirty="0"/>
              <a:t>Decide </a:t>
            </a:r>
            <a:r>
              <a:rPr lang="en-US" dirty="0" err="1"/>
              <a:t>samplingRate</a:t>
            </a:r>
            <a:r>
              <a:rPr lang="en-US" dirty="0"/>
              <a:t>, mono/stereo.</a:t>
            </a:r>
          </a:p>
          <a:p>
            <a:r>
              <a:rPr lang="en-US" dirty="0"/>
              <a:t>Write notes</a:t>
            </a:r>
          </a:p>
          <a:p>
            <a:pPr lvl="1"/>
            <a:r>
              <a:rPr lang="en-US" dirty="0"/>
              <a:t>Get parameters for each note (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Calculate music samples</a:t>
            </a:r>
          </a:p>
          <a:p>
            <a:pPr lvl="1"/>
            <a:r>
              <a:rPr lang="en-US" dirty="0"/>
              <a:t>Write the samples to my wav file</a:t>
            </a:r>
          </a:p>
        </p:txBody>
      </p:sp>
    </p:spTree>
    <p:extLst>
      <p:ext uri="{BB962C8B-B14F-4D97-AF65-F5344CB8AC3E}">
        <p14:creationId xmlns:p14="http://schemas.microsoft.com/office/powerpoint/2010/main" val="53053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E8C6-30B0-0FB0-E0C2-00DD2F98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note.h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F421-44A4-A25A-4C1D-FF71F42C8803}"/>
              </a:ext>
            </a:extLst>
          </p:cNvPr>
          <p:cNvSpPr txBox="1"/>
          <p:nvPr/>
        </p:nvSpPr>
        <p:spPr>
          <a:xfrm>
            <a:off x="3218688" y="612844"/>
            <a:ext cx="85770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: number of samples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: mono(1) or stereo(2)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dt : 1./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samplingRate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calculateSamples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pi2f0dt = 2 * 3.141592 * f0 *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 +=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A * sin(pi2f0dt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mono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{           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stereo</a:t>
            </a:r>
          </a:p>
          <a:p>
            <a:pPr lvl="3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A * sin(pi2f0dt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DA55D-864A-34E7-B90B-D5C906579332}"/>
                  </a:ext>
                </a:extLst>
              </p:cNvPr>
              <p:cNvSpPr txBox="1"/>
              <p:nvPr/>
            </p:nvSpPr>
            <p:spPr>
              <a:xfrm>
                <a:off x="4754879" y="5660380"/>
                <a:ext cx="6876669" cy="58477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DA55D-864A-34E7-B90B-D5C90657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79" y="5660380"/>
                <a:ext cx="68766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4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4CEA-A59B-77AE-DA5C-B502750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301577"/>
            <a:ext cx="10515600" cy="1325563"/>
          </a:xfrm>
        </p:spPr>
        <p:txBody>
          <a:bodyPr/>
          <a:lstStyle/>
          <a:p>
            <a:r>
              <a:rPr lang="en-US" dirty="0"/>
              <a:t>Upload your wav file</a:t>
            </a:r>
          </a:p>
        </p:txBody>
      </p:sp>
      <p:pic>
        <p:nvPicPr>
          <p:cNvPr id="4" name="myWave">
            <a:hlinkClick r:id="" action="ppaction://media"/>
            <a:extLst>
              <a:ext uri="{FF2B5EF4-FFF2-40B4-BE49-F238E27FC236}">
                <a16:creationId xmlns:a16="http://schemas.microsoft.com/office/drawing/2014/main" id="{C12FFFB2-168B-773F-24D3-3D2E5D608B81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354330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6794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FD09-180E-2054-3C83-5F60DCF1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90C3-4056-7A61-B90A-FA3A59D4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95ED-B101-F511-DA20-9695091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1: parameters for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B50C-CA29-FB55-BF59-C3EA0E6E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pitch : frequency in Hz(Hertz = times/sec)</a:t>
            </a:r>
          </a:p>
          <a:p>
            <a:r>
              <a:rPr lang="en-US" dirty="0"/>
              <a:t> duration in sec</a:t>
            </a:r>
          </a:p>
          <a:p>
            <a:r>
              <a:rPr lang="en-US" dirty="0"/>
              <a:t> amplitude &lt; 20000 &lt; maximum value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BF93-A70B-F544-82B6-719DC3DCA7AB}"/>
              </a:ext>
            </a:extLst>
          </p:cNvPr>
          <p:cNvSpPr/>
          <p:nvPr/>
        </p:nvSpPr>
        <p:spPr>
          <a:xfrm>
            <a:off x="3922776" y="4460772"/>
            <a:ext cx="2724912" cy="1911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music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8E6C34-F8F0-E282-51F1-504679E169D4}"/>
              </a:ext>
            </a:extLst>
          </p:cNvPr>
          <p:cNvCxnSpPr>
            <a:stCxn id="4" idx="1"/>
          </p:cNvCxnSpPr>
          <p:nvPr/>
        </p:nvCxnSpPr>
        <p:spPr>
          <a:xfrm flipH="1">
            <a:off x="2569464" y="5416320"/>
            <a:ext cx="1353312" cy="457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8EACCE-AA08-5769-B854-ABB98ABC9100}"/>
              </a:ext>
            </a:extLst>
          </p:cNvPr>
          <p:cNvSpPr txBox="1"/>
          <p:nvPr/>
        </p:nvSpPr>
        <p:spPr>
          <a:xfrm>
            <a:off x="1536192" y="5231654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A.wav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1AF136-0586-E662-7342-7E1C91025D52}"/>
              </a:ext>
            </a:extLst>
          </p:cNvPr>
          <p:cNvCxnSpPr/>
          <p:nvPr/>
        </p:nvCxnSpPr>
        <p:spPr>
          <a:xfrm flipH="1">
            <a:off x="6550154" y="5416320"/>
            <a:ext cx="1353312" cy="457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2E1BF0-8908-DC55-0E0D-3C117B3637BD}"/>
              </a:ext>
            </a:extLst>
          </p:cNvPr>
          <p:cNvSpPr txBox="1"/>
          <p:nvPr/>
        </p:nvSpPr>
        <p:spPr>
          <a:xfrm>
            <a:off x="7903466" y="5231654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myMusic.wav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2A4CA-A15F-1613-D2FA-CFCB95209F2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285232" y="3765828"/>
            <a:ext cx="0" cy="6949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C2243-A2C2-9EA9-2939-58A3E7A77B27}"/>
              </a:ext>
            </a:extLst>
          </p:cNvPr>
          <p:cNvSpPr txBox="1"/>
          <p:nvPr/>
        </p:nvSpPr>
        <p:spPr>
          <a:xfrm>
            <a:off x="3310128" y="3429000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&lt;&lt; pitch &lt;&lt; duration &lt;&lt; amplitude</a:t>
            </a:r>
          </a:p>
        </p:txBody>
      </p:sp>
    </p:spTree>
    <p:extLst>
      <p:ext uri="{BB962C8B-B14F-4D97-AF65-F5344CB8AC3E}">
        <p14:creationId xmlns:p14="http://schemas.microsoft.com/office/powerpoint/2010/main" val="333380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96E-79AF-ACA2-9F09-0AB2D1C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(1): pitch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BDF-D2A4-0CD4-5E8C-CE97DDFC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pitch with 3 variables </a:t>
            </a:r>
            <a:r>
              <a:rPr lang="en-US" dirty="0">
                <a:sym typeface="Wingdings" panose="05000000000000000000" pitchFamily="2" charset="2"/>
              </a:rPr>
              <a:t> frequency in Hz(Hertz)</a:t>
            </a:r>
            <a:endParaRPr lang="en-US" dirty="0"/>
          </a:p>
          <a:p>
            <a:pPr lvl="1"/>
            <a:r>
              <a:rPr lang="en-US" dirty="0"/>
              <a:t>Pitch : c d e f g a b </a:t>
            </a:r>
          </a:p>
          <a:p>
            <a:pPr lvl="1"/>
            <a:r>
              <a:rPr lang="en-US" dirty="0"/>
              <a:t>Semitone shift  </a:t>
            </a:r>
          </a:p>
          <a:p>
            <a:pPr lvl="2"/>
            <a:r>
              <a:rPr lang="en-US" dirty="0"/>
              <a:t>_    flat</a:t>
            </a:r>
          </a:p>
          <a:p>
            <a:pPr lvl="2"/>
            <a:r>
              <a:rPr lang="en-US" dirty="0"/>
              <a:t>#    semitone up</a:t>
            </a:r>
          </a:p>
          <a:p>
            <a:pPr lvl="2"/>
            <a:r>
              <a:rPr lang="en-US" dirty="0"/>
              <a:t>b    semitone down</a:t>
            </a:r>
          </a:p>
          <a:p>
            <a:pPr lvl="1"/>
            <a:r>
              <a:rPr lang="en-US" dirty="0"/>
              <a:t>Octave : 3 4 5 </a:t>
            </a:r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F5112941-2D81-C451-5A6E-4A993B85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81" y="848783"/>
            <a:ext cx="2488164" cy="4516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50423-E628-AAE8-1B55-A6C962A2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0" y="3443964"/>
            <a:ext cx="4549966" cy="3076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F1901-3EC5-3A05-A799-0D6D50D8C958}"/>
              </a:ext>
            </a:extLst>
          </p:cNvPr>
          <p:cNvSpPr txBox="1"/>
          <p:nvPr/>
        </p:nvSpPr>
        <p:spPr>
          <a:xfrm>
            <a:off x="4758846" y="3229370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6748F-2EA3-511C-3391-11D11AE6F002}"/>
              </a:ext>
            </a:extLst>
          </p:cNvPr>
          <p:cNvSpPr txBox="1"/>
          <p:nvPr/>
        </p:nvSpPr>
        <p:spPr>
          <a:xfrm>
            <a:off x="6337743" y="3237621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29F3A-B63F-3222-780F-523431646143}"/>
              </a:ext>
            </a:extLst>
          </p:cNvPr>
          <p:cNvSpPr txBox="1"/>
          <p:nvPr/>
        </p:nvSpPr>
        <p:spPr>
          <a:xfrm>
            <a:off x="7754957" y="3224713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5 </a:t>
            </a:r>
          </a:p>
        </p:txBody>
      </p:sp>
    </p:spTree>
    <p:extLst>
      <p:ext uri="{BB962C8B-B14F-4D97-AF65-F5344CB8AC3E}">
        <p14:creationId xmlns:p14="http://schemas.microsoft.com/office/powerpoint/2010/main" val="237293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A70-9AFE-298D-770F-E20373F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BB69-6F05-D2BF-0F3F-C420F8F6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35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261.63</a:t>
            </a:r>
          </a:p>
          <a:p>
            <a:r>
              <a:rPr lang="en-US" dirty="0"/>
              <a:t>#C </a:t>
            </a:r>
            <a:r>
              <a:rPr lang="en-US" dirty="0" err="1"/>
              <a:t>bD</a:t>
            </a:r>
            <a:r>
              <a:rPr lang="en-US" dirty="0"/>
              <a:t> 277.18</a:t>
            </a:r>
          </a:p>
          <a:p>
            <a:r>
              <a:rPr lang="en-US" dirty="0"/>
              <a:t>D 293.66</a:t>
            </a:r>
          </a:p>
          <a:p>
            <a:r>
              <a:rPr lang="en-US" dirty="0"/>
              <a:t>#DA </a:t>
            </a:r>
            <a:r>
              <a:rPr lang="en-US" dirty="0" err="1"/>
              <a:t>bE</a:t>
            </a:r>
            <a:r>
              <a:rPr lang="en-US" dirty="0"/>
              <a:t> 311.13</a:t>
            </a:r>
          </a:p>
          <a:p>
            <a:r>
              <a:rPr lang="en-US" dirty="0"/>
              <a:t>E 329.63</a:t>
            </a:r>
          </a:p>
          <a:p>
            <a:r>
              <a:rPr lang="en-US" dirty="0"/>
              <a:t>F 349.23</a:t>
            </a:r>
          </a:p>
          <a:p>
            <a:r>
              <a:rPr lang="en-US" dirty="0"/>
              <a:t>#F </a:t>
            </a:r>
            <a:r>
              <a:rPr lang="en-US" dirty="0" err="1"/>
              <a:t>bG</a:t>
            </a:r>
            <a:r>
              <a:rPr lang="en-US" dirty="0"/>
              <a:t>  369.99</a:t>
            </a:r>
          </a:p>
          <a:p>
            <a:r>
              <a:rPr lang="en-US" dirty="0"/>
              <a:t>G 392.00</a:t>
            </a:r>
          </a:p>
          <a:p>
            <a:r>
              <a:rPr lang="en-US" dirty="0"/>
              <a:t>#G </a:t>
            </a:r>
            <a:r>
              <a:rPr lang="en-US" dirty="0" err="1"/>
              <a:t>bA</a:t>
            </a:r>
            <a:r>
              <a:rPr lang="en-US" dirty="0"/>
              <a:t> 415.30</a:t>
            </a:r>
          </a:p>
          <a:p>
            <a:r>
              <a:rPr lang="en-US" dirty="0"/>
              <a:t>A 440.00</a:t>
            </a:r>
          </a:p>
          <a:p>
            <a:r>
              <a:rPr lang="en-US" dirty="0"/>
              <a:t>#A </a:t>
            </a:r>
            <a:r>
              <a:rPr lang="en-US" dirty="0" err="1"/>
              <a:t>bB</a:t>
            </a:r>
            <a:r>
              <a:rPr lang="en-US" dirty="0"/>
              <a:t> 466.16</a:t>
            </a:r>
          </a:p>
          <a:p>
            <a:r>
              <a:rPr lang="en-US" dirty="0"/>
              <a:t>B 493.88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9D757-7984-C798-50AF-9AE90BEF61D3}"/>
              </a:ext>
            </a:extLst>
          </p:cNvPr>
          <p:cNvSpPr txBox="1"/>
          <p:nvPr/>
        </p:nvSpPr>
        <p:spPr>
          <a:xfrm>
            <a:off x="3321558" y="821651"/>
            <a:ext cx="8474202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note.h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note.cpp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setFrequency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261.63;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277.18;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277.18;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293.66;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311.13;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311.13;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#D 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329.63;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349.23;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/*#F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369.99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 392.00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415.30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440.00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466.16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 493.88  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ff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/=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*=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8205-3B4D-16F8-ABCC-BB587392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(2):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66E-1B2C-E898-6658-234D6A63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2312"/>
          </a:xfrm>
        </p:spPr>
        <p:txBody>
          <a:bodyPr/>
          <a:lstStyle/>
          <a:p>
            <a:r>
              <a:rPr lang="en-US" dirty="0"/>
              <a:t>Duration: 1    1.5      2     2.5     4    4.5      8       8.5     16     16.5</a:t>
            </a:r>
          </a:p>
        </p:txBody>
      </p:sp>
      <p:pic>
        <p:nvPicPr>
          <p:cNvPr id="4" name="Picture 2" descr="quarter note | mister a music place">
            <a:extLst>
              <a:ext uri="{FF2B5EF4-FFF2-40B4-BE49-F238E27FC236}">
                <a16:creationId xmlns:a16="http://schemas.microsoft.com/office/drawing/2014/main" id="{12EE25A7-1E2B-4AB3-4E54-9D0A0C1A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39" y="2690813"/>
            <a:ext cx="666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tted half note duration.">
            <a:extLst>
              <a:ext uri="{FF2B5EF4-FFF2-40B4-BE49-F238E27FC236}">
                <a16:creationId xmlns:a16="http://schemas.microsoft.com/office/drawing/2014/main" id="{DF0C5AE1-1B49-509D-7EE7-3B3F6296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9" y="4012874"/>
            <a:ext cx="3265679" cy="14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00EE82-72A4-6EA9-4149-09A49FE602EB}"/>
              </a:ext>
            </a:extLst>
          </p:cNvPr>
          <p:cNvSpPr/>
          <p:nvPr/>
        </p:nvSpPr>
        <p:spPr>
          <a:xfrm>
            <a:off x="2578608" y="2248728"/>
            <a:ext cx="2370245" cy="1619184"/>
          </a:xfrm>
          <a:custGeom>
            <a:avLst/>
            <a:gdLst>
              <a:gd name="connsiteX0" fmla="*/ 2350008 w 2370245"/>
              <a:gd name="connsiteY0" fmla="*/ 18984 h 1619184"/>
              <a:gd name="connsiteX1" fmla="*/ 2350008 w 2370245"/>
              <a:gd name="connsiteY1" fmla="*/ 82992 h 1619184"/>
              <a:gd name="connsiteX2" fmla="*/ 2139696 w 2370245"/>
              <a:gd name="connsiteY2" fmla="*/ 677352 h 1619184"/>
              <a:gd name="connsiteX3" fmla="*/ 630936 w 2370245"/>
              <a:gd name="connsiteY3" fmla="*/ 622488 h 1619184"/>
              <a:gd name="connsiteX4" fmla="*/ 0 w 2370245"/>
              <a:gd name="connsiteY4" fmla="*/ 1619184 h 161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245" h="1619184">
                <a:moveTo>
                  <a:pt x="2350008" y="18984"/>
                </a:moveTo>
                <a:cubicBezTo>
                  <a:pt x="2367534" y="-3876"/>
                  <a:pt x="2385060" y="-26736"/>
                  <a:pt x="2350008" y="82992"/>
                </a:cubicBezTo>
                <a:cubicBezTo>
                  <a:pt x="2314956" y="192720"/>
                  <a:pt x="2426208" y="587436"/>
                  <a:pt x="2139696" y="677352"/>
                </a:cubicBezTo>
                <a:cubicBezTo>
                  <a:pt x="1853184" y="767268"/>
                  <a:pt x="987552" y="465516"/>
                  <a:pt x="630936" y="622488"/>
                </a:cubicBezTo>
                <a:cubicBezTo>
                  <a:pt x="274320" y="779460"/>
                  <a:pt x="137160" y="1199322"/>
                  <a:pt x="0" y="1619184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531-AC7B-CBB6-BFAC-868F8E3A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D1F-3424-B64B-18BA-F92C387A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A22C-F0F8-767E-DEC9-636606316F02}"/>
              </a:ext>
            </a:extLst>
          </p:cNvPr>
          <p:cNvSpPr txBox="1"/>
          <p:nvPr/>
        </p:nvSpPr>
        <p:spPr>
          <a:xfrm>
            <a:off x="4820412" y="1825625"/>
            <a:ext cx="609447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6;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4)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4.5)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1.5;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8)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8.5)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(0.5 + 0.25);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 if (d == 16) T = ????;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 if (d == 16.5) T = ????;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DDE74-ECE7-EB5C-F145-8A5739A3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2" y="2290863"/>
            <a:ext cx="3591426" cy="18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BF0E3-0A10-F514-18C4-F9819F2C545D}"/>
              </a:ext>
            </a:extLst>
          </p:cNvPr>
          <p:cNvSpPr txBox="1"/>
          <p:nvPr/>
        </p:nvSpPr>
        <p:spPr>
          <a:xfrm>
            <a:off x="1101687" y="4252511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= 60.0/128;   </a:t>
            </a:r>
            <a:r>
              <a:rPr lang="en-US" sz="2000" dirty="0">
                <a:solidFill>
                  <a:srgbClr val="00B050"/>
                </a:solidFill>
              </a:rPr>
              <a:t>// in sec</a:t>
            </a:r>
          </a:p>
        </p:txBody>
      </p:sp>
    </p:spTree>
    <p:extLst>
      <p:ext uri="{BB962C8B-B14F-4D97-AF65-F5344CB8AC3E}">
        <p14:creationId xmlns:p14="http://schemas.microsoft.com/office/powerpoint/2010/main" val="12451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CE5-AC49-6937-DA69-2493DE0B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(3): 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0C3-09CF-6BFD-B6B6-B8061807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Strong             A = 20000</a:t>
            </a:r>
          </a:p>
          <a:p>
            <a:pPr lvl="1"/>
            <a:r>
              <a:rPr lang="en-US" dirty="0"/>
              <a:t>Normal           A = 5000</a:t>
            </a:r>
          </a:p>
          <a:p>
            <a:pPr lvl="1"/>
            <a:r>
              <a:rPr lang="en-US" dirty="0"/>
              <a:t>Weak               A =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22DCB-8409-6786-BA0A-821D51CC0B8B}"/>
                  </a:ext>
                </a:extLst>
              </p:cNvPr>
              <p:cNvSpPr txBox="1"/>
              <p:nvPr/>
            </p:nvSpPr>
            <p:spPr>
              <a:xfrm>
                <a:off x="2425827" y="4241030"/>
                <a:ext cx="73403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22DCB-8409-6786-BA0A-821D51CC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27" y="4241030"/>
                <a:ext cx="734034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29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F86-20EE-66C0-F037-2D702F2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0449-D2EF-2441-1F6E-8298CF6F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76D0-C044-DC97-815C-C82E9D1253EA}"/>
              </a:ext>
            </a:extLst>
          </p:cNvPr>
          <p:cNvSpPr txBox="1"/>
          <p:nvPr/>
        </p:nvSpPr>
        <p:spPr>
          <a:xfrm>
            <a:off x="5589270" y="459843"/>
            <a:ext cx="6169914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 hw4.cpp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note.h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myNote.setBeat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pitch, semitone, octave;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duration, T, beat;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amplitude;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pitch semitone octave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pitch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semitone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octave;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myNote.setFrequency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(pitch, semitone, octave);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duration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duration;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(beat, duration);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amplitude(&lt;20000)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amplitude;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amplitude;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myNote.f0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continue? (y/n):"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600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4BE-DCFA-F609-1E61-0A2BFDB2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2: read a header and get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6672-7AEC-CC11-8E35-48B0EB0C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did in HW3.</a:t>
            </a:r>
          </a:p>
          <a:p>
            <a:pPr lvl="1"/>
            <a:r>
              <a:rPr lang="en-US" dirty="0" err="1"/>
              <a:t>samplingRate</a:t>
            </a:r>
            <a:endParaRPr lang="en-US" dirty="0"/>
          </a:p>
          <a:p>
            <a:pPr lvl="1"/>
            <a:r>
              <a:rPr lang="en-US" dirty="0" err="1"/>
              <a:t>monoStereo</a:t>
            </a:r>
            <a:endParaRPr lang="en-US" dirty="0"/>
          </a:p>
          <a:p>
            <a:r>
              <a:rPr lang="en-US" dirty="0"/>
              <a:t>Write the header at the beginning of my wav file.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9243C-8636-A377-FC14-E8A13DD8E1A9}"/>
              </a:ext>
            </a:extLst>
          </p:cNvPr>
          <p:cNvSpPr txBox="1"/>
          <p:nvPr/>
        </p:nvSpPr>
        <p:spPr>
          <a:xfrm>
            <a:off x="2462022" y="4272248"/>
            <a:ext cx="8337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xx(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"myWave.wav"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xx)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cannot open myWave.wav\n"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xx.write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44);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991</Words>
  <Application>Microsoft Office PowerPoint</Application>
  <PresentationFormat>Widescreen</PresentationFormat>
  <Paragraphs>147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HW4 Make a music file</vt:lpstr>
      <vt:lpstr>Sprint 1: parameters for a note</vt:lpstr>
      <vt:lpstr>Parameters (1): pitch </vt:lpstr>
      <vt:lpstr>PowerPoint Presentation</vt:lpstr>
      <vt:lpstr>Parameters (2): duration</vt:lpstr>
      <vt:lpstr>PowerPoint Presentation</vt:lpstr>
      <vt:lpstr>Parameters (3): Amplitude</vt:lpstr>
      <vt:lpstr>Test the class</vt:lpstr>
      <vt:lpstr>Sprint 2: read a header and get the values</vt:lpstr>
      <vt:lpstr>Sprint 3: Make a wave file</vt:lpstr>
      <vt:lpstr>In note.h</vt:lpstr>
      <vt:lpstr>Upload your wav file</vt:lpstr>
      <vt:lpstr>Feeling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서덕영</dc:creator>
  <cp:lastModifiedBy>서덕영</cp:lastModifiedBy>
  <cp:revision>10</cp:revision>
  <dcterms:created xsi:type="dcterms:W3CDTF">2024-06-11T22:01:17Z</dcterms:created>
  <dcterms:modified xsi:type="dcterms:W3CDTF">2024-06-28T09:37:43Z</dcterms:modified>
</cp:coreProperties>
</file>