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 snapToObjects="1">
      <p:cViewPr>
        <p:scale>
          <a:sx n="117" d="100"/>
          <a:sy n="117" d="100"/>
        </p:scale>
        <p:origin x="6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49F-0427-2241-8E79-3D29E96CA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4EF8B-537B-254A-AB0E-9E362EAB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522E-87B1-C54D-9886-9E5264AA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4CD0-D280-7D48-A69F-FA3EC49E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2902-8BD0-0A41-A5BE-43256EC0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00E2-3DCC-A345-963B-63B20FB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0755B-1801-1444-9428-88C875AE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AD0E-B11D-2C49-87B1-11F1E583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78C6-B572-7944-A88E-0BF52137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C00C-EFF9-054A-8C09-66CBC46B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AB903-716E-DD4B-B1D0-1B04656E5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B2328-F446-1C41-AAF5-99EE5792B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6B6E-A4BE-E743-8035-A57F505E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6C1E-6098-AD4F-AD0C-8DE16F89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6F11-D7E8-434E-BF08-52D9F50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EBE-0BEC-6C48-BC63-05EADA34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88D3-2CA1-7442-8B9D-FF271AC5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1254-F9DE-9B44-A91F-47D800F5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9375-5ACC-0646-AE00-5BDAA93A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F18B-C555-B94E-9D2D-F2D9BC3C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672B-71BF-C94E-B604-5F2E8783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F26D-4F74-A048-BA4E-DF7038F6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5D1E-C898-5D4A-8511-5830771A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59E6-9481-754A-8911-716B861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7402-FACA-7045-B2C3-3F9684DD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32ED-0497-4141-9188-E52B87C7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ABE1-FFB4-714D-8222-F5A9CFB6D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8F543-6C54-1C47-BF6F-129EA8A6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D030-BE67-054B-ACAC-BE5F9B7A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E0FA-65C8-8A42-9965-4D2107C9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8596-F94C-3C4D-A169-14645ACA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F25-86DF-4F49-BD83-8AF08841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92CA7-AD0D-E24A-AB20-73AD486D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71B2-F545-304E-921B-6DD7F09F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C1187-5F03-3849-B915-3D380E611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F476A-4D12-A549-A19F-4F1BE550B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E72BC-80D9-C349-B819-764B0F58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6DD44-2724-134B-9741-09E4D948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A8F3B-1E46-FD43-9605-593CC023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FE09-9F75-7948-82F9-5E01151D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8969C-516A-6248-96B8-8AA06E0B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265B2-FB65-8642-8311-5558B8D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9FE5-D296-2746-BFD9-E38F1AB2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94141-22ED-2346-92F1-28DE7AAA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2C05A-F37C-1642-B1D8-05D704A3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7E0A2-57BA-B74F-8E7A-FB862DC9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90F9-618D-FE4D-A8ED-E16E1F56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53B4-6C08-1D49-B5C6-2D30E1C6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D89F-5CB1-6547-9744-4F3EFB87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9063-008C-3A44-9C27-91315D9E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20C96-A6A8-4A4F-8B55-9E0601CA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4F39-6FC2-0346-8BED-6AEB1DAF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EF35-33EB-FE4D-B735-A0A23E01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38F1F-D64D-C549-A5DC-47FE2EDA9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80966-C9A8-D446-96BA-7C948CA6F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A0A26-0C2F-044E-B6AB-B17A2D79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EBAD2-ACC4-B84A-AD03-C72E162F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9E29-A42A-914D-A79A-73A45A17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42E01-EBA2-A740-ADC7-7652FCCC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B03F-2B63-DD4B-A2E6-06EF7832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EC0AC-BCCF-344F-8722-EB225167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D217-B962-0E48-BBD2-BBCBB8B9B393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4BF4-AE42-5A46-A6A7-2085E962B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3BD0-1BF4-E142-80B4-4323B5CAC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C26D-0B0F-C247-B131-0C173EF3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E74C60B5-7A80-E947-814A-BD15E70E503C}"/>
              </a:ext>
            </a:extLst>
          </p:cNvPr>
          <p:cNvSpPr/>
          <p:nvPr/>
        </p:nvSpPr>
        <p:spPr>
          <a:xfrm>
            <a:off x="591671" y="3675505"/>
            <a:ext cx="11109143" cy="2170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785B03-55C2-514E-96B5-7B5DE050AEF7}"/>
              </a:ext>
            </a:extLst>
          </p:cNvPr>
          <p:cNvSpPr/>
          <p:nvPr/>
        </p:nvSpPr>
        <p:spPr>
          <a:xfrm>
            <a:off x="591671" y="1528534"/>
            <a:ext cx="11109143" cy="1900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1103D0-51BC-524D-B307-DC243EB12D3E}"/>
              </a:ext>
            </a:extLst>
          </p:cNvPr>
          <p:cNvSpPr/>
          <p:nvPr/>
        </p:nvSpPr>
        <p:spPr>
          <a:xfrm>
            <a:off x="5383855" y="582948"/>
            <a:ext cx="1493515" cy="527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Main Landing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296493-337E-B143-8836-C1CD82078A06}"/>
              </a:ext>
            </a:extLst>
          </p:cNvPr>
          <p:cNvCxnSpPr>
            <a:cxnSpLocks/>
          </p:cNvCxnSpPr>
          <p:nvPr/>
        </p:nvCxnSpPr>
        <p:spPr>
          <a:xfrm>
            <a:off x="6130612" y="120370"/>
            <a:ext cx="0" cy="441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0268B7-58B8-CC41-B779-05282783BA3B}"/>
              </a:ext>
            </a:extLst>
          </p:cNvPr>
          <p:cNvSpPr/>
          <p:nvPr/>
        </p:nvSpPr>
        <p:spPr>
          <a:xfrm>
            <a:off x="9724952" y="1740110"/>
            <a:ext cx="1493515" cy="527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Login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442189F-A5F1-7444-B23E-9ECF3981EB33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986143" y="-745457"/>
            <a:ext cx="630036" cy="43410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792712-AFE8-E049-B9D6-7A60B4DC5203}"/>
              </a:ext>
            </a:extLst>
          </p:cNvPr>
          <p:cNvSpPr/>
          <p:nvPr/>
        </p:nvSpPr>
        <p:spPr>
          <a:xfrm>
            <a:off x="8891963" y="3816305"/>
            <a:ext cx="2508101" cy="1050986"/>
          </a:xfrm>
          <a:prstGeom prst="roundRect">
            <a:avLst>
              <a:gd name="adj" fmla="val 611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Human Resources Landing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HR Stuff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4CD44F9-EF10-E540-A98B-5F97BEF35C60}"/>
              </a:ext>
            </a:extLst>
          </p:cNvPr>
          <p:cNvSpPr/>
          <p:nvPr/>
        </p:nvSpPr>
        <p:spPr>
          <a:xfrm>
            <a:off x="5386363" y="1740110"/>
            <a:ext cx="1493515" cy="527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Borrowing Explained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8081AB1-DD18-3442-BBAE-6B8AEB367D35}"/>
              </a:ext>
            </a:extLst>
          </p:cNvPr>
          <p:cNvSpPr/>
          <p:nvPr/>
        </p:nvSpPr>
        <p:spPr>
          <a:xfrm>
            <a:off x="3213804" y="1740110"/>
            <a:ext cx="1493515" cy="527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Investing Explained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D0AF13C-1BF0-5944-AB9D-D8DEB1726EBA}"/>
              </a:ext>
            </a:extLst>
          </p:cNvPr>
          <p:cNvCxnSpPr>
            <a:stCxn id="4" idx="2"/>
            <a:endCxn id="76" idx="0"/>
          </p:cNvCxnSpPr>
          <p:nvPr/>
        </p:nvCxnSpPr>
        <p:spPr>
          <a:xfrm rot="16200000" flipH="1">
            <a:off x="5816849" y="1423838"/>
            <a:ext cx="630036" cy="25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24CFFA6-4993-9F4E-BD3E-18DFE7F353A1}"/>
              </a:ext>
            </a:extLst>
          </p:cNvPr>
          <p:cNvSpPr/>
          <p:nvPr/>
        </p:nvSpPr>
        <p:spPr>
          <a:xfrm>
            <a:off x="5383854" y="2707808"/>
            <a:ext cx="1493515" cy="527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Apply to be Borrower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A771664-230C-0E40-B4B8-FDA311E5B711}"/>
              </a:ext>
            </a:extLst>
          </p:cNvPr>
          <p:cNvSpPr/>
          <p:nvPr/>
        </p:nvSpPr>
        <p:spPr>
          <a:xfrm>
            <a:off x="3213804" y="2734931"/>
            <a:ext cx="1493515" cy="527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Apply to be Investor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227022E-4735-EE49-852C-70E6250DE7CC}"/>
              </a:ext>
            </a:extLst>
          </p:cNvPr>
          <p:cNvCxnSpPr>
            <a:stCxn id="4" idx="2"/>
            <a:endCxn id="77" idx="0"/>
          </p:cNvCxnSpPr>
          <p:nvPr/>
        </p:nvCxnSpPr>
        <p:spPr>
          <a:xfrm rot="5400000">
            <a:off x="4730570" y="340067"/>
            <a:ext cx="630036" cy="21700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1C3F80B-C3B7-A743-9C0A-2FE68865A3F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3644290" y="-746213"/>
            <a:ext cx="630036" cy="43426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F32718A-9AE6-9343-A944-ED0861DF3F82}"/>
              </a:ext>
            </a:extLst>
          </p:cNvPr>
          <p:cNvSpPr/>
          <p:nvPr/>
        </p:nvSpPr>
        <p:spPr>
          <a:xfrm>
            <a:off x="7554403" y="1740110"/>
            <a:ext cx="1493515" cy="527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Contact Us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4C8D47FE-FE2D-DA4E-9ABF-23FC268DF5D0}"/>
              </a:ext>
            </a:extLst>
          </p:cNvPr>
          <p:cNvCxnSpPr>
            <a:stCxn id="4" idx="2"/>
            <a:endCxn id="117" idx="0"/>
          </p:cNvCxnSpPr>
          <p:nvPr/>
        </p:nvCxnSpPr>
        <p:spPr>
          <a:xfrm rot="16200000" flipH="1">
            <a:off x="6900869" y="339818"/>
            <a:ext cx="630036" cy="21705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9A56F3B2-BC6A-E140-B923-91A9A3F0EC47}"/>
              </a:ext>
            </a:extLst>
          </p:cNvPr>
          <p:cNvSpPr/>
          <p:nvPr/>
        </p:nvSpPr>
        <p:spPr>
          <a:xfrm>
            <a:off x="3031709" y="3816305"/>
            <a:ext cx="2508101" cy="1414652"/>
          </a:xfrm>
          <a:prstGeom prst="roundRect">
            <a:avLst>
              <a:gd name="adj" fmla="val 611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Investor Landing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Investment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Performance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Top Performers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Poor Performers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38C89B06-3200-1C4A-B337-70F1B8339446}"/>
              </a:ext>
            </a:extLst>
          </p:cNvPr>
          <p:cNvSpPr/>
          <p:nvPr/>
        </p:nvSpPr>
        <p:spPr>
          <a:xfrm>
            <a:off x="5961836" y="3816305"/>
            <a:ext cx="2508101" cy="1835546"/>
          </a:xfrm>
          <a:prstGeom prst="roundRect">
            <a:avLst>
              <a:gd name="adj" fmla="val 611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Borrower Landing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Borrowing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Learning Portal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Connection Portal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MyDashboard Student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Performance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MyDashboard Borrower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Performance Metrics</a:t>
            </a:r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EC29E95-2161-E64F-B32D-45BEBCA80137}"/>
              </a:ext>
            </a:extLst>
          </p:cNvPr>
          <p:cNvCxnSpPr>
            <a:stCxn id="90" idx="2"/>
            <a:endCxn id="192" idx="0"/>
          </p:cNvCxnSpPr>
          <p:nvPr/>
        </p:nvCxnSpPr>
        <p:spPr>
          <a:xfrm rot="16200000" flipH="1">
            <a:off x="3846037" y="3376582"/>
            <a:ext cx="554248" cy="3251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966F371E-4E04-2544-B1AA-6E96C42FC5C0}"/>
              </a:ext>
            </a:extLst>
          </p:cNvPr>
          <p:cNvCxnSpPr>
            <a:stCxn id="8" idx="2"/>
            <a:endCxn id="192" idx="0"/>
          </p:cNvCxnSpPr>
          <p:nvPr/>
        </p:nvCxnSpPr>
        <p:spPr>
          <a:xfrm rot="5400000">
            <a:off x="6604201" y="-51205"/>
            <a:ext cx="1549069" cy="6185950"/>
          </a:xfrm>
          <a:prstGeom prst="bentConnector3">
            <a:avLst>
              <a:gd name="adj1" fmla="val 824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2608884B-CC97-8745-B581-94F068CB8E1B}"/>
              </a:ext>
            </a:extLst>
          </p:cNvPr>
          <p:cNvCxnSpPr>
            <a:stCxn id="83" idx="2"/>
            <a:endCxn id="193" idx="0"/>
          </p:cNvCxnSpPr>
          <p:nvPr/>
        </p:nvCxnSpPr>
        <p:spPr>
          <a:xfrm rot="16200000" flipH="1">
            <a:off x="6382564" y="2982981"/>
            <a:ext cx="581371" cy="1085275"/>
          </a:xfrm>
          <a:prstGeom prst="bentConnector3">
            <a:avLst>
              <a:gd name="adj1" fmla="val 535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FC909D5F-4C6C-9D4C-98FE-99F6B957CCE4}"/>
              </a:ext>
            </a:extLst>
          </p:cNvPr>
          <p:cNvCxnSpPr>
            <a:stCxn id="76" idx="2"/>
            <a:endCxn id="83" idx="0"/>
          </p:cNvCxnSpPr>
          <p:nvPr/>
        </p:nvCxnSpPr>
        <p:spPr>
          <a:xfrm rot="5400000">
            <a:off x="5911581" y="2486268"/>
            <a:ext cx="440572" cy="250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E2DC8145-34FF-8D41-B190-5FE89C6677FC}"/>
              </a:ext>
            </a:extLst>
          </p:cNvPr>
          <p:cNvCxnSpPr>
            <a:stCxn id="77" idx="2"/>
            <a:endCxn id="90" idx="0"/>
          </p:cNvCxnSpPr>
          <p:nvPr/>
        </p:nvCxnSpPr>
        <p:spPr>
          <a:xfrm rot="5400000">
            <a:off x="3726715" y="2501083"/>
            <a:ext cx="467695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4E3C9145-387D-E34F-8727-179546652D4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9534328" y="2878922"/>
            <a:ext cx="1549069" cy="325696"/>
          </a:xfrm>
          <a:prstGeom prst="bentConnector3">
            <a:avLst>
              <a:gd name="adj1" fmla="val 826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29AFFEE3-DA77-0049-836F-DC4A03F78205}"/>
              </a:ext>
            </a:extLst>
          </p:cNvPr>
          <p:cNvSpPr/>
          <p:nvPr/>
        </p:nvSpPr>
        <p:spPr>
          <a:xfrm>
            <a:off x="811420" y="1740110"/>
            <a:ext cx="1959074" cy="1521946"/>
          </a:xfrm>
          <a:prstGeom prst="roundRect">
            <a:avLst>
              <a:gd name="adj" fmla="val 611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About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How the business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Borrowing 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Investor potential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12874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Terc</dc:creator>
  <cp:lastModifiedBy>Douglas Terc</cp:lastModifiedBy>
  <cp:revision>1</cp:revision>
  <dcterms:created xsi:type="dcterms:W3CDTF">2022-02-06T14:23:09Z</dcterms:created>
  <dcterms:modified xsi:type="dcterms:W3CDTF">2022-02-06T15:37:58Z</dcterms:modified>
</cp:coreProperties>
</file>