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2699-CF17-C94B-8137-7E10FAF48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FABCE-0D32-274C-BFAD-DA062790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A83C1-20E3-C542-88B8-305046BB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3A1F-0625-AB4B-A48F-97899F19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8BEC-E646-1240-9208-8C10CD96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C970-98A3-154F-B710-B090C8F1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7F4EC-8907-5C43-B5A6-2F0E30F4F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01ECA-85A3-C74C-B7DC-D666EC43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EE567-E5A9-1E47-8118-8EF2B8BF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E2C42-23B3-ED46-969A-43C9F1ED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3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F7663-C943-2240-97F7-A57E38A68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03883-3002-C14A-AAC6-139B7C935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B88B4-0BEB-F14D-982E-29A7F0C9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E8229-8046-0546-B0BC-EAC2251C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01361-33E7-3247-8BA1-0F089104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2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0C0E-21A5-564E-A0F7-4E82A18A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4846E-4ACA-0D46-80F7-A2D97C54C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7A47C-BC65-0842-80CC-6BCD4A66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32BB4-6F03-AF45-A5AB-FAAF22D1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826D5-84F2-7348-B6AC-BF4DEAA6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9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FC59-1F28-8341-97A5-055BF3D0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52BC2-05C7-C546-9941-F71E5958D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6F577-2096-D440-A156-2399D796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B6CE5-D542-DB49-9C2D-3CE77208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A6B55-18E9-0047-B5BF-2BA963D7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0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F712-2CE7-124C-BBE9-0E3CCCE5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6685F-D38A-7A4B-AB5D-F1220ADA9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B3DD7-067C-4F4C-B83E-229508320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6E04F-6AAE-1A46-B20C-8A04A256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03230-42C3-DB41-B213-0BFC52EE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2B74E-0D16-464E-89CC-B2FB9DF6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1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8DD4-E071-0A49-9C0F-60858DB71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544FC-194A-264C-BC71-4D1941BDD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64837-9EE6-7E48-9304-B6D515147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88D36-9F55-8645-8E3D-9223BCFD8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A55F9-658A-B544-B036-39221277C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2B096-B6EC-F440-8F5B-D687D825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2B6A6-EED3-774E-88F0-3725AE52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5FA9B-1439-2048-B589-5C874E7A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7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CA5F-AE33-0345-A659-F99E41BB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0928C-484F-DF4B-8363-153192F0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D940C-8E10-4145-ABC3-4B196D88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BBFD8-E629-8144-BD52-DB157BBB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B62B2-F544-1C44-B5A7-6621520B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0E505-DD20-664D-9B4C-F7F99D28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17A44-A6EA-CC4F-B72F-405A3553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2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3B71-EAD7-A441-BBFD-D9FEBBC7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18B6-D171-0142-8941-A0AF939C5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FEAAD-D266-A544-9A33-0A2E84346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B2D97-D436-374B-99E3-50B2D153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09BC6-6E1A-864C-9595-0E51DF7B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4EF72-EA1D-9346-A1EF-11294B08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0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E728-0EED-9F44-B481-A10C6FD7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98E5B-D3C2-0747-9428-A19BF03F3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9DACE-BF74-644A-9A4B-A72602216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D2251-57E9-CE44-BE49-E154405B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3CB39-A9D9-7644-A901-CDEB3F8A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6D7EB-3269-BD4A-A69E-888B502B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3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260A9-53EC-4748-A317-E39CC61D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0969C-0A0A-A74F-9466-A3CAE570A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72782-3ABB-994C-8161-63B2120F5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37ECA-D0E0-ED4A-BF6D-4467896C3CEF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CB117-AEAE-B547-903D-1DEE1B293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AF5E3-6787-C74C-9262-A51E9A2FB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2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390D96C-BF07-654C-B890-543DABF1450E}"/>
              </a:ext>
            </a:extLst>
          </p:cNvPr>
          <p:cNvSpPr/>
          <p:nvPr/>
        </p:nvSpPr>
        <p:spPr>
          <a:xfrm>
            <a:off x="5657687" y="761831"/>
            <a:ext cx="3952318" cy="4975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7FB2F20-0A6B-2045-A995-42928414C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8846" y="849250"/>
            <a:ext cx="3810000" cy="48006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B457A85B-BBF2-9944-834C-CEA03972ED12}"/>
              </a:ext>
            </a:extLst>
          </p:cNvPr>
          <p:cNvSpPr/>
          <p:nvPr/>
        </p:nvSpPr>
        <p:spPr>
          <a:xfrm>
            <a:off x="6604615" y="2274765"/>
            <a:ext cx="2058462" cy="19495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B223CE-9459-2A42-B105-60301103BD4A}"/>
              </a:ext>
            </a:extLst>
          </p:cNvPr>
          <p:cNvGrpSpPr/>
          <p:nvPr/>
        </p:nvGrpSpPr>
        <p:grpSpPr>
          <a:xfrm>
            <a:off x="6546387" y="2191109"/>
            <a:ext cx="2174918" cy="2116882"/>
            <a:chOff x="8237131" y="2909258"/>
            <a:chExt cx="2059555" cy="2059555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DEDC283-BFC8-934D-9B0C-FC5B38DF1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37131" y="2909258"/>
              <a:ext cx="2059555" cy="205955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076F711-A270-544F-A485-51F986B98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37131" y="2909258"/>
              <a:ext cx="2059555" cy="205955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7FF8FE9-2797-2941-BE8C-EDD824795FCF}"/>
              </a:ext>
            </a:extLst>
          </p:cNvPr>
          <p:cNvSpPr txBox="1"/>
          <p:nvPr/>
        </p:nvSpPr>
        <p:spPr>
          <a:xfrm>
            <a:off x="10524226" y="20185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1D4E70D-D5D0-5B4C-A8D0-2E9D954198E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4291" t="10311" r="13704" b="12790"/>
          <a:stretch/>
        </p:blipFill>
        <p:spPr>
          <a:xfrm>
            <a:off x="6850825" y="2402785"/>
            <a:ext cx="1566041" cy="1627853"/>
          </a:xfrm>
          <a:prstGeom prst="ellipse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A0C1ED5-CC1B-7C4D-BCD0-629F9244C71C}"/>
              </a:ext>
            </a:extLst>
          </p:cNvPr>
          <p:cNvGrpSpPr/>
          <p:nvPr/>
        </p:nvGrpSpPr>
        <p:grpSpPr>
          <a:xfrm>
            <a:off x="1351026" y="1437235"/>
            <a:ext cx="2174918" cy="2116882"/>
            <a:chOff x="8237131" y="2909258"/>
            <a:chExt cx="2059555" cy="2059555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F542EF51-0A99-BB4E-972C-C2FC19599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37131" y="2909258"/>
              <a:ext cx="2059555" cy="2059555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779F78BB-1E23-9846-848D-50D821E24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37131" y="2909258"/>
              <a:ext cx="2059555" cy="2059555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E5FB88F-C615-6C45-BF67-39A3F55E0CE9}"/>
              </a:ext>
            </a:extLst>
          </p:cNvPr>
          <p:cNvSpPr txBox="1"/>
          <p:nvPr/>
        </p:nvSpPr>
        <p:spPr>
          <a:xfrm>
            <a:off x="5671002" y="20037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5B16B349-348C-D545-85CC-F9E6467DA44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4291" t="10311" r="13704" b="12790"/>
          <a:stretch/>
        </p:blipFill>
        <p:spPr>
          <a:xfrm>
            <a:off x="1656812" y="1654002"/>
            <a:ext cx="1566041" cy="162785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6327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Terc</dc:creator>
  <cp:lastModifiedBy>Douglas Terc</cp:lastModifiedBy>
  <cp:revision>4</cp:revision>
  <dcterms:created xsi:type="dcterms:W3CDTF">2022-04-27T01:28:33Z</dcterms:created>
  <dcterms:modified xsi:type="dcterms:W3CDTF">2022-04-28T01:45:29Z</dcterms:modified>
</cp:coreProperties>
</file>