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2699-CF17-C94B-8137-7E10FAF4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FABCE-0D32-274C-BFAD-DA062790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83C1-20E3-C542-88B8-305046BB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A1F-0625-AB4B-A48F-97899F19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8BEC-E646-1240-9208-8C10CD9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C970-98A3-154F-B710-B090C8F1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F4EC-8907-5C43-B5A6-2F0E30F4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1ECA-85A3-C74C-B7DC-D666EC43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E567-E5A9-1E47-8118-8EF2B8B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2C42-23B3-ED46-969A-43C9F1ED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F7663-C943-2240-97F7-A57E38A68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3883-3002-C14A-AAC6-139B7C93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88B4-0BEB-F14D-982E-29A7F0C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229-8046-0546-B0BC-EAC2251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1361-33E7-3247-8BA1-0F089104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C0E-21A5-564E-A0F7-4E82A18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846E-4ACA-0D46-80F7-A2D97C54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47C-BC65-0842-80CC-6BCD4A66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2BB4-6F03-AF45-A5AB-FAAF22D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26D5-84F2-7348-B6AC-BF4DEAA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C59-1F28-8341-97A5-055BF3D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2BC2-05C7-C546-9941-F71E5958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F577-2096-D440-A156-2399D79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6CE5-D542-DB49-9C2D-3CE7720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6B55-18E9-0047-B5BF-2BA963D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F712-2CE7-124C-BBE9-0E3CCCE5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685F-D38A-7A4B-AB5D-F1220ADA9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B3DD7-067C-4F4C-B83E-22950832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E04F-6AAE-1A46-B20C-8A04A256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3230-42C3-DB41-B213-0BFC52EE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B74E-0D16-464E-89CC-B2FB9DF6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DD4-E071-0A49-9C0F-60858DB7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44FC-194A-264C-BC71-4D1941BD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4837-9EE6-7E48-9304-B6D51514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8D36-9F55-8645-8E3D-9223BCFD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A55F9-658A-B544-B036-39221277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2B096-B6EC-F440-8F5B-D687D825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2B6A6-EED3-774E-88F0-3725AE5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5FA9B-1439-2048-B589-5C874E7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CA5F-AE33-0345-A659-F99E41BB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928C-484F-DF4B-8363-153192F0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940C-8E10-4145-ABC3-4B196D8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BFD8-E629-8144-BD52-DB157BBB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B62B2-F544-1C44-B5A7-6621520B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E505-DD20-664D-9B4C-F7F99D28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7A44-A6EA-CC4F-B72F-405A3553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3B71-EAD7-A441-BBFD-D9FEBB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18B6-D171-0142-8941-A0AF939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EAAD-D266-A544-9A33-0A2E8434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2D97-D436-374B-99E3-50B2D153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9BC6-6E1A-864C-9595-0E51DF7B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4EF72-EA1D-9346-A1EF-11294B08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728-0EED-9F44-B481-A10C6FD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98E5B-D3C2-0747-9428-A19BF03F3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DACE-BF74-644A-9A4B-A7260221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2251-57E9-CE44-BE49-E154405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CB39-A9D9-7644-A901-CDEB3F8A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6D7EB-3269-BD4A-A69E-888B50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60A9-53EC-4748-A317-E39CC61D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969C-0A0A-A74F-9466-A3CAE57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2782-3ABB-994C-8161-63B2120F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7ECA-D0E0-ED4A-BF6D-4467896C3CE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B117-AEAE-B547-903D-1DEE1B29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F5E3-6787-C74C-9262-A51E9A2F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8B2C-3734-B340-84D1-2CA8F4C9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0D96C-BF07-654C-B890-543DABF1450E}"/>
              </a:ext>
            </a:extLst>
          </p:cNvPr>
          <p:cNvSpPr/>
          <p:nvPr/>
        </p:nvSpPr>
        <p:spPr>
          <a:xfrm>
            <a:off x="5657687" y="761831"/>
            <a:ext cx="3952318" cy="4975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7FB2F20-0A6B-2045-A995-42928414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846" y="849250"/>
            <a:ext cx="3810000" cy="48006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457A85B-BBF2-9944-834C-CEA03972ED12}"/>
              </a:ext>
            </a:extLst>
          </p:cNvPr>
          <p:cNvSpPr/>
          <p:nvPr/>
        </p:nvSpPr>
        <p:spPr>
          <a:xfrm>
            <a:off x="6604615" y="2274765"/>
            <a:ext cx="2058462" cy="19495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B223CE-9459-2A42-B105-60301103BD4A}"/>
              </a:ext>
            </a:extLst>
          </p:cNvPr>
          <p:cNvGrpSpPr/>
          <p:nvPr/>
        </p:nvGrpSpPr>
        <p:grpSpPr>
          <a:xfrm>
            <a:off x="6546387" y="2191109"/>
            <a:ext cx="2174918" cy="2116882"/>
            <a:chOff x="8237131" y="2909258"/>
            <a:chExt cx="2059555" cy="20595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DEDC283-BFC8-934D-9B0C-FC5B38DF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076F711-A270-544F-A485-51F986B9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131" y="2909258"/>
              <a:ext cx="2059555" cy="205955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FF8FE9-2797-2941-BE8C-EDD824795FCF}"/>
              </a:ext>
            </a:extLst>
          </p:cNvPr>
          <p:cNvSpPr txBox="1"/>
          <p:nvPr/>
        </p:nvSpPr>
        <p:spPr>
          <a:xfrm>
            <a:off x="10524226" y="2018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D4E70D-D5D0-5B4C-A8D0-2E9D954198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291" t="10311" r="13704" b="12790"/>
          <a:stretch/>
        </p:blipFill>
        <p:spPr>
          <a:xfrm>
            <a:off x="6850825" y="2402785"/>
            <a:ext cx="1566041" cy="16278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32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Terc</dc:creator>
  <cp:lastModifiedBy>Douglas Terc</cp:lastModifiedBy>
  <cp:revision>2</cp:revision>
  <dcterms:created xsi:type="dcterms:W3CDTF">2022-04-27T01:28:33Z</dcterms:created>
  <dcterms:modified xsi:type="dcterms:W3CDTF">2022-04-27T02:15:15Z</dcterms:modified>
</cp:coreProperties>
</file>