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4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7595-46E8-F642-99AF-0BB90BCE7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D4-7084-4549-95D1-E6F676667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6397-B9A2-5C48-882A-B1FF8E7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3B7A-D8E6-B843-977E-1CA94DBD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8AC0-FA27-204E-B720-48F50FF6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EE68-5AE7-144C-A562-61968C8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11438-020E-9446-BC39-AF3BCEE0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455E-9B1B-E342-B5C7-4C67A868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4A2AA-15AB-214D-8E8E-8AE20FA4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6114-7BC4-984B-9EB0-7750D0F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CF2C5-F370-3C41-B7AF-B341A8F63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FA23F-4432-7C4E-8FA3-29D4D1B6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7B93-FD43-2340-B241-13F81359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655F0-4154-DE44-A7E7-E292FF55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854B-F16F-4A45-A073-EF8292B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079A-1229-094B-93D1-E49E132B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859E-9B90-7746-852A-13DF0D5C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9940-977D-AD44-8A36-DCD73551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A790-FC1E-6548-879F-44015975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FFF9-D689-014E-8069-61B45C94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1889-87A4-EA45-9549-4F1FD2C7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233B-E501-0245-B9C0-DEAB53F8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29C4-BA55-2B47-95E3-C6BA1260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B3F1-E35B-3645-9EE4-B5102639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D138-C516-C94F-8FBC-CAB42F4B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2388-32C4-704C-8B73-0A62ADD9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1AFF-338F-2A4F-8776-2D90C1C44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23C35-9058-444D-8DBA-3BE591EA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2E79-7240-2046-B88A-A757CDC4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D41CF-2864-234E-AB76-2A8D94E4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E2ABD-E524-CC49-98BE-5E7BEAE9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EBAE-80DD-5A4D-AA07-B68EDCFD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B49D-81BF-E344-96E2-708058E4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DEFF8-7EA9-604F-9227-A72C5525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1BF24-425C-CE48-A04F-6E08C59E3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3717D-5061-A34E-A73D-4970E2FC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61AA0-DCC1-0F40-90BF-5DF6F8F9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38EF9-33E5-384F-8419-6DE72A8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34853-0FE5-3240-86C2-A49A35D4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A998-EC13-3E4C-B446-B4CEEF00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CD72B-31DD-7142-98D0-4D016763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94695-F5DD-754B-AC31-3B7B29D8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2755-CCDF-B04F-854D-FB802A6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7C04-57E4-F04E-ABF5-24E21A8B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69EF4-B683-8F41-B84A-6DE74C50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E6F48-A627-D34B-A506-B7EC0776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54F-A277-A24F-9D23-E3AE91BC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D5A7-6206-8943-BABE-BFCEC645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C9A4-71B6-9047-AFFF-D890FDE84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4FAD-3717-3444-AD3F-7E1EB1B9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AE67-2479-514D-9033-1F9A4AAA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5A8F-657B-4E4E-8765-E3704C60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4450-636D-BB4C-B7BB-1BACD631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0192E-58D4-6D42-87CB-9D2D10823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DB632-7EB1-E44F-8334-A353CFBD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7A97E-50F2-3440-A571-B814348F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C80E1-6914-C944-A723-E74DB807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9C34-44B8-A44F-9098-FED48800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6B003-F52E-9941-959A-8295BBD0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B1A36-3997-C548-8429-B57DE33B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8079-59FD-0549-90D6-6E225C76C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0CA5-935B-5649-B83F-978AFE1CDCA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B5BD-B625-104C-9448-C39F2C0C0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429F-4481-C24F-AC65-9B971BC4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9AA9-BD2F-5D44-94BA-A0F123CF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55064EC-9B65-4241-9153-DD364969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470"/>
            <a:ext cx="12192000" cy="59670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95C20F-F14A-C04A-99F2-9006F3360794}"/>
              </a:ext>
            </a:extLst>
          </p:cNvPr>
          <p:cNvCxnSpPr>
            <a:cxnSpLocks/>
          </p:cNvCxnSpPr>
          <p:nvPr/>
        </p:nvCxnSpPr>
        <p:spPr>
          <a:xfrm>
            <a:off x="1906438" y="750498"/>
            <a:ext cx="0" cy="5520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064A84-EBE3-F84A-A9E0-611F0C418974}"/>
              </a:ext>
            </a:extLst>
          </p:cNvPr>
          <p:cNvCxnSpPr>
            <a:cxnSpLocks/>
          </p:cNvCxnSpPr>
          <p:nvPr/>
        </p:nvCxnSpPr>
        <p:spPr>
          <a:xfrm>
            <a:off x="3085382" y="750498"/>
            <a:ext cx="0" cy="55209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49B93E-CB0A-5F4D-84D3-3F5CDD66E1A9}"/>
              </a:ext>
            </a:extLst>
          </p:cNvPr>
          <p:cNvCxnSpPr>
            <a:cxnSpLocks/>
          </p:cNvCxnSpPr>
          <p:nvPr/>
        </p:nvCxnSpPr>
        <p:spPr>
          <a:xfrm>
            <a:off x="3689231" y="750498"/>
            <a:ext cx="0" cy="5520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3AFFB9-7F87-BC4E-BA71-3EBD98B5CD98}"/>
              </a:ext>
            </a:extLst>
          </p:cNvPr>
          <p:cNvCxnSpPr>
            <a:cxnSpLocks/>
          </p:cNvCxnSpPr>
          <p:nvPr/>
        </p:nvCxnSpPr>
        <p:spPr>
          <a:xfrm>
            <a:off x="4134930" y="750498"/>
            <a:ext cx="0" cy="55209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DE3B5C6-F17A-5C41-87FE-2444C8DFDAC5}"/>
              </a:ext>
            </a:extLst>
          </p:cNvPr>
          <p:cNvSpPr/>
          <p:nvPr/>
        </p:nvSpPr>
        <p:spPr>
          <a:xfrm>
            <a:off x="1906438" y="914399"/>
            <a:ext cx="1178944" cy="209621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3BA734-1DA9-5048-A5F0-C3CDD4998546}"/>
              </a:ext>
            </a:extLst>
          </p:cNvPr>
          <p:cNvSpPr/>
          <p:nvPr/>
        </p:nvSpPr>
        <p:spPr>
          <a:xfrm>
            <a:off x="3703608" y="1406106"/>
            <a:ext cx="431319" cy="2846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1359F8-59A0-CB41-8669-15DC2DEF1422}"/>
              </a:ext>
            </a:extLst>
          </p:cNvPr>
          <p:cNvCxnSpPr>
            <a:cxnSpLocks/>
          </p:cNvCxnSpPr>
          <p:nvPr/>
        </p:nvCxnSpPr>
        <p:spPr>
          <a:xfrm>
            <a:off x="4523118" y="750498"/>
            <a:ext cx="0" cy="5520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22F34-D47F-1646-B527-BB7CBC36A923}"/>
              </a:ext>
            </a:extLst>
          </p:cNvPr>
          <p:cNvCxnSpPr>
            <a:cxnSpLocks/>
          </p:cNvCxnSpPr>
          <p:nvPr/>
        </p:nvCxnSpPr>
        <p:spPr>
          <a:xfrm>
            <a:off x="5029202" y="750498"/>
            <a:ext cx="0" cy="55209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F1775-C9DA-B148-B5A0-521329219AD0}"/>
              </a:ext>
            </a:extLst>
          </p:cNvPr>
          <p:cNvSpPr/>
          <p:nvPr/>
        </p:nvSpPr>
        <p:spPr>
          <a:xfrm flipV="1">
            <a:off x="4523118" y="1552756"/>
            <a:ext cx="506074" cy="87126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906A61-DFB0-E345-B1EB-A739A2A3675F}"/>
              </a:ext>
            </a:extLst>
          </p:cNvPr>
          <p:cNvCxnSpPr>
            <a:cxnSpLocks/>
          </p:cNvCxnSpPr>
          <p:nvPr/>
        </p:nvCxnSpPr>
        <p:spPr>
          <a:xfrm>
            <a:off x="5684809" y="750498"/>
            <a:ext cx="0" cy="5520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76D5A3-02EE-7246-8406-9B424C8F8DB7}"/>
              </a:ext>
            </a:extLst>
          </p:cNvPr>
          <p:cNvCxnSpPr>
            <a:cxnSpLocks/>
          </p:cNvCxnSpPr>
          <p:nvPr/>
        </p:nvCxnSpPr>
        <p:spPr>
          <a:xfrm>
            <a:off x="6294410" y="750498"/>
            <a:ext cx="0" cy="55209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E89A201-5E50-6242-9C3E-BE53AF567EE1}"/>
              </a:ext>
            </a:extLst>
          </p:cNvPr>
          <p:cNvSpPr/>
          <p:nvPr/>
        </p:nvSpPr>
        <p:spPr>
          <a:xfrm flipV="1">
            <a:off x="5696300" y="2311879"/>
            <a:ext cx="598103" cy="45432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EDFB92-726A-0646-BB64-7E37C88BD142}"/>
              </a:ext>
            </a:extLst>
          </p:cNvPr>
          <p:cNvCxnSpPr>
            <a:cxnSpLocks/>
          </p:cNvCxnSpPr>
          <p:nvPr/>
        </p:nvCxnSpPr>
        <p:spPr>
          <a:xfrm>
            <a:off x="6826371" y="750498"/>
            <a:ext cx="0" cy="5520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277EC6-0CAE-5743-944A-4A60E3B7C8F5}"/>
              </a:ext>
            </a:extLst>
          </p:cNvPr>
          <p:cNvCxnSpPr>
            <a:cxnSpLocks/>
          </p:cNvCxnSpPr>
          <p:nvPr/>
        </p:nvCxnSpPr>
        <p:spPr>
          <a:xfrm>
            <a:off x="7599874" y="750498"/>
            <a:ext cx="0" cy="55209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06EF7-F678-4B40-8AF5-3417F730201D}"/>
              </a:ext>
            </a:extLst>
          </p:cNvPr>
          <p:cNvSpPr/>
          <p:nvPr/>
        </p:nvSpPr>
        <p:spPr>
          <a:xfrm flipV="1">
            <a:off x="6826363" y="1552756"/>
            <a:ext cx="773506" cy="1285335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629F73-D411-E24E-876A-6DC116B251C7}"/>
              </a:ext>
            </a:extLst>
          </p:cNvPr>
          <p:cNvCxnSpPr>
            <a:cxnSpLocks/>
          </p:cNvCxnSpPr>
          <p:nvPr/>
        </p:nvCxnSpPr>
        <p:spPr>
          <a:xfrm>
            <a:off x="8272733" y="750498"/>
            <a:ext cx="0" cy="5520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4AF913-7022-514C-9A69-E88031FAFFCB}"/>
              </a:ext>
            </a:extLst>
          </p:cNvPr>
          <p:cNvCxnSpPr>
            <a:cxnSpLocks/>
          </p:cNvCxnSpPr>
          <p:nvPr/>
        </p:nvCxnSpPr>
        <p:spPr>
          <a:xfrm>
            <a:off x="9822613" y="750498"/>
            <a:ext cx="0" cy="55209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93B4260-C49D-6847-85EA-8301C3A14902}"/>
              </a:ext>
            </a:extLst>
          </p:cNvPr>
          <p:cNvSpPr/>
          <p:nvPr/>
        </p:nvSpPr>
        <p:spPr>
          <a:xfrm>
            <a:off x="8264104" y="1910752"/>
            <a:ext cx="1558504" cy="151824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0F4077-70DB-1F4C-A1E5-5399A6B3565A}"/>
              </a:ext>
            </a:extLst>
          </p:cNvPr>
          <p:cNvCxnSpPr>
            <a:cxnSpLocks/>
          </p:cNvCxnSpPr>
          <p:nvPr/>
        </p:nvCxnSpPr>
        <p:spPr>
          <a:xfrm>
            <a:off x="10253933" y="750498"/>
            <a:ext cx="0" cy="5520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365AA1-0758-8B49-AE88-E423D62E8929}"/>
              </a:ext>
            </a:extLst>
          </p:cNvPr>
          <p:cNvCxnSpPr>
            <a:cxnSpLocks/>
          </p:cNvCxnSpPr>
          <p:nvPr/>
        </p:nvCxnSpPr>
        <p:spPr>
          <a:xfrm>
            <a:off x="11406998" y="750498"/>
            <a:ext cx="0" cy="55209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27DE3-5006-EF41-B007-430FE150FBAC}"/>
              </a:ext>
            </a:extLst>
          </p:cNvPr>
          <p:cNvSpPr/>
          <p:nvPr/>
        </p:nvSpPr>
        <p:spPr>
          <a:xfrm flipV="1">
            <a:off x="10271173" y="2424023"/>
            <a:ext cx="1135823" cy="84970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092200-2D31-504E-9CE6-CA715457808D}"/>
              </a:ext>
            </a:extLst>
          </p:cNvPr>
          <p:cNvSpPr txBox="1"/>
          <p:nvPr/>
        </p:nvSpPr>
        <p:spPr>
          <a:xfrm>
            <a:off x="2154621" y="4454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9DF0FA-D78E-2B45-BD3A-5D154A6AB5A9}"/>
              </a:ext>
            </a:extLst>
          </p:cNvPr>
          <p:cNvSpPr txBox="1"/>
          <p:nvPr/>
        </p:nvSpPr>
        <p:spPr>
          <a:xfrm>
            <a:off x="3654805" y="4454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D30CE1-A66C-0248-B256-9B0037632D0A}"/>
              </a:ext>
            </a:extLst>
          </p:cNvPr>
          <p:cNvSpPr txBox="1"/>
          <p:nvPr/>
        </p:nvSpPr>
        <p:spPr>
          <a:xfrm>
            <a:off x="4442119" y="4454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+175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2D5A56-E05C-6143-9133-62459596CEE1}"/>
              </a:ext>
            </a:extLst>
          </p:cNvPr>
          <p:cNvSpPr txBox="1"/>
          <p:nvPr/>
        </p:nvSpPr>
        <p:spPr>
          <a:xfrm>
            <a:off x="5735447" y="44547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DDF806-E703-D546-B7DC-DA30999828EC}"/>
              </a:ext>
            </a:extLst>
          </p:cNvPr>
          <p:cNvSpPr txBox="1"/>
          <p:nvPr/>
        </p:nvSpPr>
        <p:spPr>
          <a:xfrm>
            <a:off x="6849431" y="4454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429551-AD0D-8A4D-9175-9E72307B051D}"/>
              </a:ext>
            </a:extLst>
          </p:cNvPr>
          <p:cNvSpPr txBox="1"/>
          <p:nvPr/>
        </p:nvSpPr>
        <p:spPr>
          <a:xfrm>
            <a:off x="8724880" y="44547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B08DF0-B326-364C-8C0D-9D6F87602917}"/>
              </a:ext>
            </a:extLst>
          </p:cNvPr>
          <p:cNvSpPr txBox="1"/>
          <p:nvPr/>
        </p:nvSpPr>
        <p:spPr>
          <a:xfrm>
            <a:off x="10513514" y="44547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+175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1278FC-BDC1-BD48-B5EC-D02546033211}"/>
              </a:ext>
            </a:extLst>
          </p:cNvPr>
          <p:cNvSpPr txBox="1"/>
          <p:nvPr/>
        </p:nvSpPr>
        <p:spPr>
          <a:xfrm>
            <a:off x="753374" y="188999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+740</a:t>
            </a:r>
          </a:p>
        </p:txBody>
      </p:sp>
    </p:spTree>
    <p:extLst>
      <p:ext uri="{BB962C8B-B14F-4D97-AF65-F5344CB8AC3E}">
        <p14:creationId xmlns:p14="http://schemas.microsoft.com/office/powerpoint/2010/main" val="132489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Terc</dc:creator>
  <cp:lastModifiedBy>Douglas Terc</cp:lastModifiedBy>
  <cp:revision>2</cp:revision>
  <dcterms:created xsi:type="dcterms:W3CDTF">2022-08-12T13:21:07Z</dcterms:created>
  <dcterms:modified xsi:type="dcterms:W3CDTF">2022-08-12T15:03:48Z</dcterms:modified>
</cp:coreProperties>
</file>