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3901-678B-7F44-B632-1E8547D9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607F4-53FE-F64B-BB20-4240A89A9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B184-3268-7C4A-B750-6ABED0D0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D22FF-F9D8-BE43-9457-9C92EDEA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D9C01-4712-8A4B-BA91-B2D3E11E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A3F2-57D2-DE41-A14C-D7C06312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3F409-79D0-3D42-9E3F-C366A802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FBEF-C8AF-0844-915B-BDAD33D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4866-4D71-9140-8C64-85F991C7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D578-CE92-9540-90B9-D313422E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E7E29-4B66-1440-BEA0-4E94038B2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74D8-D2A4-C54D-BECF-7BBBD27A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B3A8-8410-9F47-8CBC-8030069B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502A-3AA9-694C-BAA3-598A60A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5F95-662E-AF47-BA31-9BBC37B0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4B6F-0023-AA46-A95A-2EEF727E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E643-0422-304F-AABC-6A8E490C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F3F7-BA34-2546-8F88-180D8765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C95A-A967-AA4B-85FB-B235C3DC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F82C-B9EC-3C47-86F5-591E2391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B05A-714D-D944-A991-B49DB81B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3C86D-A589-9B4C-BFE6-247C6D6A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3D986-066A-2440-9059-8F9D519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A1C9-86FD-7349-B25A-0A7FCC4A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B79D-460B-E344-99F6-38834BC6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F778-9C96-5240-A43E-AC7AC25A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7435-5D3A-5745-BFBE-0AF16B27A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57952-412D-2041-8A35-E99C9266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9A74B-7C45-E643-887F-9C4D7AA1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343C-98BE-5046-BB33-EB083936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D8DA1-C1A1-D546-93A7-F0EFA19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389F-591A-B34F-9C08-67ED7435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1804E-05D5-C648-9AF5-5A9F9041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CEB40-B2D5-DC4B-8471-D44B0247F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7DC85-9C9C-4144-9485-34A6944C1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E65B3-95F5-CC40-9966-C30C3A23A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0D205-8BA7-1D45-9DFF-8A734A71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15B4F-1015-FE4B-AC5E-1A8B66FA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817DC-2411-8243-9ED5-9FE11153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31AD-BECD-E241-AB86-BC55B2BB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E14BB-2591-EC48-B90E-D3E48812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34827-BDAA-E944-AE2F-EE4606E0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15C6F-3898-E343-8355-5C100ED5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7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79713-9587-8149-9CB6-0F0E8CB5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E0C48-8031-144D-80DE-6BC00236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3815A-FCC7-BE43-98C6-7487836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1DC2-2F05-DF4B-B2CD-FCEF0F3E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872F-7295-C64F-8868-7FE713E4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200EC-7627-7A44-AFF3-616F1EDE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33AA3-AF65-D246-9145-CACF2C43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5E98-F476-CE48-96F2-A05C9362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9DBF-B721-D543-99D5-F2D6AA49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3429-A45A-0047-95FB-B40053CD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5820B-BE4C-964C-9D63-E7139421C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6AD3-1EEB-AE4A-A668-9DB892547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74B02-1048-6D4E-9A9E-CF8B86E9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2C0E-1DD7-3149-A4B6-BA95B1EF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5715-5F5E-A441-ABC5-29BDF404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F1F2B-030B-EE4A-A8DD-8D5EE060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E7C1-48A6-F14A-A69B-406A2108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7816-44F8-C842-A014-29BC560A6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8563-258E-824E-A689-BE42DF2422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82E2-0C03-9A41-B1EC-D381B2F75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F3EA-B64A-5349-A66A-1E26FEC4E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B78E-2E13-5347-A78B-C8ED93C2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74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Terc</dc:creator>
  <cp:lastModifiedBy>Douglas Terc</cp:lastModifiedBy>
  <cp:revision>1</cp:revision>
  <dcterms:created xsi:type="dcterms:W3CDTF">2022-04-29T11:12:23Z</dcterms:created>
  <dcterms:modified xsi:type="dcterms:W3CDTF">2022-04-29T11:12:52Z</dcterms:modified>
</cp:coreProperties>
</file>