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31"/>
    <p:restoredTop sz="94694"/>
  </p:normalViewPr>
  <p:slideViewPr>
    <p:cSldViewPr snapToGrid="0" snapToObjects="1">
      <p:cViewPr varScale="1">
        <p:scale>
          <a:sx n="65" d="100"/>
          <a:sy n="65" d="100"/>
        </p:scale>
        <p:origin x="208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7958-544C-ED4F-821D-4293E301A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AD354-F2C4-4142-B3D0-8C00090E6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79E28-8439-1440-A397-89C40266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BF2-A5BC-3242-A029-A40BDB91E708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B4CF6-1CB6-8D4E-BFC8-7113E97D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844F0-A672-E149-BE8C-B1A4BF30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310E-41E6-A74D-ABA7-AA238B59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696F-0F34-D443-8C45-E76B233F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5117B-1C2C-374C-B3B2-CF38C6E22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74FCF-AFCA-E644-8640-BFA48E34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BF2-A5BC-3242-A029-A40BDB91E708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92D11-FD51-6B4B-A20C-C33A245C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9C202-AD26-2F4A-89A2-DF8EACE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310E-41E6-A74D-ABA7-AA238B59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3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487FF-1299-1F41-9D1F-2E896CC35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F0B6E-8516-B246-A93C-7B1FB9B92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F9333-B8D9-C84F-A4D9-44CC6AEB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BF2-A5BC-3242-A029-A40BDB91E708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2EEE-A102-A342-A85B-6A9DB5E3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07C17-37EB-0F42-A7F7-BEADF95E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310E-41E6-A74D-ABA7-AA238B59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73F5-C79F-9344-A299-55B8E505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66A12-55BE-1A49-88B0-739D0EEAE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AC045-BD4A-044E-9407-EDDCCB61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BF2-A5BC-3242-A029-A40BDB91E708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5EAFD-42CD-9F43-9039-002285EF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93A08-7C76-ED4C-92F4-BB20FFFE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310E-41E6-A74D-ABA7-AA238B59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8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6CE1-8471-AA4A-977A-6A764297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68A57-E60C-864D-B6D5-9FCA320FF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69160-A83B-4949-BDBC-7B94E9B1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BF2-A5BC-3242-A029-A40BDB91E708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748E-BC3D-5B41-AAC8-FE26B87E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A070-459E-EB41-B05C-1214FF7B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310E-41E6-A74D-ABA7-AA238B59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3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4034-C1A5-BE4F-ADF0-E0EA5F60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1C38-0D27-3744-8BBB-B298210C8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B2366-D084-4F49-A8B8-69230ECE2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9CB26-009C-1747-AA46-E3D83B97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BF2-A5BC-3242-A029-A40BDB91E708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FDA72-0C2E-4943-B700-BFF2371C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4EF15-056A-A54D-BB98-95A76912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310E-41E6-A74D-ABA7-AA238B59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668C-D404-7343-84EF-C9B89B3A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769D6-2427-2449-BB9B-22AC1C1B8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7064F-E746-104C-B791-39EA10CAA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E1F5A-8374-4442-AB81-F0AC51309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8146E-D458-3241-A87F-1FD493730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A29DC-CFFE-804C-AEED-80767D9A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BF2-A5BC-3242-A029-A40BDB91E708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E832F-4D5E-1E49-92C5-3FBD6C1D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AE11B-EBAB-DE4E-9D38-B91D6847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310E-41E6-A74D-ABA7-AA238B59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7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128B-EE31-CC42-BBD1-BEC4D68E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80638-5012-DB45-8ACE-FAD84BB0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BF2-A5BC-3242-A029-A40BDB91E708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73C92-E3A5-B64D-A3FA-94E1781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BBA82-F4D7-FF44-BB8B-94BC0A1C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310E-41E6-A74D-ABA7-AA238B59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8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545ED-A9F7-3049-8762-596ABFCF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BF2-A5BC-3242-A029-A40BDB91E708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BEC22-4D49-6C40-8563-603FB5FC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16158-71E9-7348-AB02-D3E2589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310E-41E6-A74D-ABA7-AA238B59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0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A353-392A-0541-873C-9BEA5C95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56CB-2071-DF4A-AE31-3559FB657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58F23-F87D-694A-BAF8-13EC5A2F2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1E9D3-E654-9849-847B-B368D350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BF2-A5BC-3242-A029-A40BDB91E708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B98BB-5906-7D48-B324-68C85D44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1CF01-3432-7342-9421-63D3C07E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310E-41E6-A74D-ABA7-AA238B59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5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8B26-3B1D-3849-A357-5DF65D888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B25B5-826F-C54E-8E6F-67EEE3D9B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1560D-116C-D14F-830D-396FCA14B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BEA96-1764-6347-97E7-B047BF5D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BF2-A5BC-3242-A029-A40BDB91E708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D9208-4B23-6F4A-AFA7-2BA304F5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C6E95-889B-EB43-8195-6535188D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310E-41E6-A74D-ABA7-AA238B59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5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4D352-80F3-114F-9360-58C58CC0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6C324-2689-A843-B02C-F07B7C051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3A633-ADF1-9642-96A5-3C21D52C5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4ABF2-A5BC-3242-A029-A40BDB91E708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4977-415E-C545-A3B5-0A9FECFBA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2AD0D-9911-8B48-B64F-F2D02D825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310E-41E6-A74D-ABA7-AA238B59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0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E1F6-281E-FC4E-960C-405EB56A5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Tax Rates &amp; Economic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DB5CA-C2FC-504B-9552-806E8B603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 There A Relationship?</a:t>
            </a:r>
          </a:p>
        </p:txBody>
      </p:sp>
    </p:spTree>
    <p:extLst>
      <p:ext uri="{BB962C8B-B14F-4D97-AF65-F5344CB8AC3E}">
        <p14:creationId xmlns:p14="http://schemas.microsoft.com/office/powerpoint/2010/main" val="46551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584C-F6B6-0D42-ADF8-0A9C0315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B661D-9141-B442-B880-C5D8F760B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3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3DAAA6D-52DE-744C-A300-2D981BF12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0"/>
            <a:ext cx="8915400" cy="5943600"/>
          </a:xfrm>
        </p:spPr>
      </p:pic>
    </p:spTree>
    <p:extLst>
      <p:ext uri="{BB962C8B-B14F-4D97-AF65-F5344CB8AC3E}">
        <p14:creationId xmlns:p14="http://schemas.microsoft.com/office/powerpoint/2010/main" val="352628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6FC988-43C3-0941-9560-19BA876C7D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5338120" cy="3431649"/>
          </a:xfrm>
        </p:spPr>
      </p:pic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45A5B15E-8221-C143-8251-D108132874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2842053"/>
            <a:ext cx="5123935" cy="3293958"/>
          </a:xfrm>
        </p:spPr>
      </p:pic>
      <p:pic>
        <p:nvPicPr>
          <p:cNvPr id="11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097BBC1F-E7B0-FE4C-8C82-4A6BE2128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880" y="5293"/>
            <a:ext cx="5338120" cy="3431649"/>
          </a:xfrm>
          <a:prstGeom prst="rect">
            <a:avLst/>
          </a:prstGeom>
        </p:spPr>
      </p:pic>
      <p:pic>
        <p:nvPicPr>
          <p:cNvPr id="12" name="Content Placeholder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7D9C8B8-682F-7E48-839F-188688413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880" y="2704362"/>
            <a:ext cx="5338120" cy="343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5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EB45BC-BC98-2548-927B-53DF90B9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C5233-E493-6641-AE2D-D8617567C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vs Alternate</a:t>
            </a:r>
          </a:p>
          <a:p>
            <a:endParaRPr lang="en-US" dirty="0"/>
          </a:p>
          <a:p>
            <a:r>
              <a:rPr lang="en-US" dirty="0"/>
              <a:t>Testing methods</a:t>
            </a:r>
          </a:p>
          <a:p>
            <a:endParaRPr lang="en-US" dirty="0"/>
          </a:p>
          <a:p>
            <a:r>
              <a:rPr lang="en-US" dirty="0"/>
              <a:t>Variables Used</a:t>
            </a:r>
          </a:p>
        </p:txBody>
      </p:sp>
    </p:spTree>
    <p:extLst>
      <p:ext uri="{BB962C8B-B14F-4D97-AF65-F5344CB8AC3E}">
        <p14:creationId xmlns:p14="http://schemas.microsoft.com/office/powerpoint/2010/main" val="247834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B69406-6ED2-1844-B5AB-35B31E15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 Table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83375-F4FD-424E-BCEA-C8EBBB11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Results! Here!</a:t>
            </a:r>
          </a:p>
        </p:txBody>
      </p:sp>
    </p:spTree>
    <p:extLst>
      <p:ext uri="{BB962C8B-B14F-4D97-AF65-F5344CB8AC3E}">
        <p14:creationId xmlns:p14="http://schemas.microsoft.com/office/powerpoint/2010/main" val="375975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0D75-40BE-F543-B102-3F57DAAE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B33E2-18A9-C44A-98E7-7152B3FC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tell us?</a:t>
            </a:r>
          </a:p>
          <a:p>
            <a:endParaRPr lang="en-US" dirty="0"/>
          </a:p>
          <a:p>
            <a:r>
              <a:rPr lang="en-US" dirty="0"/>
              <a:t>Further study</a:t>
            </a:r>
          </a:p>
        </p:txBody>
      </p:sp>
    </p:spTree>
    <p:extLst>
      <p:ext uri="{BB962C8B-B14F-4D97-AF65-F5344CB8AC3E}">
        <p14:creationId xmlns:p14="http://schemas.microsoft.com/office/powerpoint/2010/main" val="23502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44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Tax Rates &amp; Economic Outcomes</vt:lpstr>
      <vt:lpstr>Description And Motivation</vt:lpstr>
      <vt:lpstr>PowerPoint Presentation</vt:lpstr>
      <vt:lpstr>PowerPoint Presentation</vt:lpstr>
      <vt:lpstr>Hypothesis Testing Description</vt:lpstr>
      <vt:lpstr>The Results Table Goes Here</vt:lpstr>
      <vt:lpstr>Conclusion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Douglass Hart</dc:creator>
  <cp:lastModifiedBy>Douglass Hart</cp:lastModifiedBy>
  <cp:revision>3</cp:revision>
  <dcterms:created xsi:type="dcterms:W3CDTF">2020-01-09T18:28:36Z</dcterms:created>
  <dcterms:modified xsi:type="dcterms:W3CDTF">2020-01-10T18:29:39Z</dcterms:modified>
</cp:coreProperties>
</file>