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906000"/>
  <p:notesSz cx="6858000" cy="9144000"/>
  <p:embeddedFontLst>
    <p:embeddedFont>
      <p:font typeface="Book Antiqu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BookAntiqua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BookAntiqua-italic.fntdata"/><Relationship Id="rId21" Type="http://schemas.openxmlformats.org/officeDocument/2006/relationships/slide" Target="slides/slide17.xml"/><Relationship Id="rId43" Type="http://schemas.openxmlformats.org/officeDocument/2006/relationships/font" Target="fonts/BookAntiqu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BookAntiqu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15" y="867509"/>
            <a:ext cx="9585570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User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Admin</a:t>
            </a:r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Role 3</a:t>
            </a:r>
            <a:r>
              <a:rPr lang="en-AU" sz="2000"/>
              <a:t> – New visitors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Information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delete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don’t see places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that no longer exist.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“Delete POI” is displayed on the admin’s main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“Delete POI” link displays a search bar where the admin is able to search for the point of interest to be deleted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button 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10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Page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view information and items related to the category chosen so that I can gain knowledge about what services and landmarks exist in the desired category.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shows items and information relevant to category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item displayed has it’s own button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specific item take’s the user to the item page.</a:t>
            </a:r>
          </a:p>
        </p:txBody>
      </p:sp>
      <p:sp>
        <p:nvSpPr>
          <p:cNvPr id="193" name="Shape 19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layout, with map on top (idea)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Categories Prioritised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categories related to me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site isn’t cluttered and I get the information I need.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categories page, categories related to the user type are prioritised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buttons or labels for each individual category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relevant category takes you to that particular category page listing POI’s in category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details on an individual item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 of an item of interest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where the item is, how to get into contact with the item, how far away the item is.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for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to display name of item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item button show’s details about item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City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able to change the city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am able to see the relevant points of interest to me in that particular city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drop down menu is displayed with the name of the current city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drop down menu displays the various cities able to be selected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a particular city will show the points of interest in that city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information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14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Logout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logout of my account so that no one else is able to view or change my personal details.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logout button logouts the user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user back to main page to login again if necessary  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15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 Access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admin I want to be able to restrict access to certain pages for only user’s that are logged in so that user details aren’t able to be compromised.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page can’t be accessed if user isn’t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page can be accessed if user is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user details are displayed on their profile page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Bar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items in any given category via a search bar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easily find details on the item instead of having to search through a huge list.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bar on the top of the page, where the user can input text into a text field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down menu when the user types in a letter or spells the word wrong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gets taken to item upon hitting enter key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for an item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location of a selected item on a google map interface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have a better understanding of where the item is.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google map api with the item in question highlighted with the map’s position default to that location as the user loads the item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map api is interactive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longitude and latitude coordinates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Hyperlink option for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 Page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page that displays my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details related to my account.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“User profile” link is on the menu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relevant information about the user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link takes user to their profile page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Home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navigate to the page using a web-browser so that</a:t>
            </a:r>
            <a:r>
              <a:rPr b="0" i="0" lang="en-AU" sz="2400" u="none" cap="none" strike="noStrik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the different log-in/sign-up facilities for the different types of users. (Student, Tourist or Businessman.)</a:t>
            </a:r>
          </a:p>
        </p:txBody>
      </p:sp>
      <p:sp>
        <p:nvSpPr>
          <p:cNvPr id="93" name="Shape 9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website using different browsers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view home page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click log-in/sign-up buttons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6" name="Shape 9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User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update my user details so that my personal details are current and up to date eg. email address.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“Update Details” is displayed on the user profile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“Update Details” enables user to update their personal details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with “Save” to save current changes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with “Cancel” to discard current changes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User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able to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my user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 personal details aren’t compromised, when no longer in use.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“Delete Account” is displayed on user profile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“Delete Account” will display a confirmation message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Accepting confirmation message will delete user account and all associated user details</a:t>
            </a:r>
          </a:p>
        </p:txBody>
      </p:sp>
      <p:sp>
        <p:nvSpPr>
          <p:cNvPr id="303" name="Shape 30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on user profile page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 Page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my contact details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people are able to contact me wanting to add their place of interest to the site or if they have any problems of concern.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“Contact Us”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“Contact Us” link will take user to “Contact Us”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displays admin’s f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ull name along with their email address, phone number as well as any associated social media accounts of the site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Page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see information on how the site works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navigate the site efficiently without any troubles.</a:t>
            </a:r>
          </a:p>
        </p:txBody>
      </p:sp>
      <p:sp>
        <p:nvSpPr>
          <p:cNvPr id="324" name="Shape 32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“Help Page”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“Help Page” link displays a brief explanation on how to use the site efficiently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email service</a:t>
            </a:r>
          </a:p>
        </p:txBody>
      </p:sp>
      <p:sp>
        <p:nvSpPr>
          <p:cNvPr id="325" name="Shape 32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email address of admins if email service is too frustrating to implement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Popular Items Page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most common searched locations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make a recommendations feature for the site.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228600" lvl="0" marL="457200" marR="0" rtl="0" algn="l">
              <a:spcBef>
                <a:spcPts val="0"/>
              </a:spcBef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an index of popularly searched locations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option to display the popular locations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display the top 5 </a:t>
            </a:r>
          </a:p>
        </p:txBody>
      </p:sp>
      <p:sp>
        <p:nvSpPr>
          <p:cNvPr id="336" name="Shape 33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Favourites Page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have a favourites page, so that I can easily navigate to places I have been before and wish to visit again.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highlight a location on the individual item page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location will be stored for later use at the user’s discretion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“Favourites Page” is displayed</a:t>
            </a:r>
          </a:p>
        </p:txBody>
      </p:sp>
      <p:sp>
        <p:nvSpPr>
          <p:cNvPr id="347" name="Shape 34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</p:txBody>
      </p:sp>
      <p:sp>
        <p:nvSpPr>
          <p:cNvPr id="355" name="Shape 35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Page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review locations, so that I can recommend or disapprove of places in my city, so other people using the application can have a more enriching experience.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39150" y="3335524"/>
            <a:ext cx="9828000" cy="1918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Reviews page must be open for the registered users of the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Reviews page must include a 5 star system lowest 1 – highest 5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Reviews page may also include a comment section, however the characters will be 	limited so that the readers will have a concise summary on the point of the interest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59" name="Shape 35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60" name="Shape 360"/>
          <p:cNvSpPr/>
          <p:nvPr/>
        </p:nvSpPr>
        <p:spPr>
          <a:xfrm>
            <a:off x="39150" y="5377373"/>
            <a:ext cx="9828000" cy="1371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</a:p>
        </p:txBody>
      </p:sp>
      <p:sp>
        <p:nvSpPr>
          <p:cNvPr id="366" name="Shape 36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Distance for an item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the distance from any given item from a certain destination either the user’s location or via a list of well-known locations such as ‘CBD’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how far away an item is.</a:t>
            </a:r>
          </a:p>
        </p:txBody>
      </p:sp>
      <p:sp>
        <p:nvSpPr>
          <p:cNvPr id="368" name="Shape 36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user can either pick from a list of well-known locations from a drop down menu or choose to use their own location instead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Show’s a pin drop at POI and pin drop at center of city so user can roughly gauge distance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line of sight distance between the two pin drops</a:t>
            </a:r>
          </a:p>
        </p:txBody>
      </p:sp>
      <p:sp>
        <p:nvSpPr>
          <p:cNvPr id="369" name="Shape 36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70" name="Shape 37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377" name="Shape 37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Country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change the country so that I am able to see the relevant points of interest to me in that particular country.</a:t>
            </a:r>
          </a:p>
        </p:txBody>
      </p:sp>
      <p:sp>
        <p:nvSpPr>
          <p:cNvPr id="379" name="Shape 37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drop down menu is displayed with the name of the current country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drop down menu shows a list of the various countries available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specific country show’s the user the list of POI’s available in its major city</a:t>
            </a:r>
          </a:p>
        </p:txBody>
      </p:sp>
      <p:sp>
        <p:nvSpPr>
          <p:cNvPr id="380" name="Shape 38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1" name="Shape 38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</a:p>
        </p:txBody>
      </p:sp>
      <p:sp>
        <p:nvSpPr>
          <p:cNvPr id="388" name="Shape 38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Type Sub Class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have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made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 classes for tourist etc. so that I don’t have to individually select what items I want displayed</a:t>
            </a:r>
          </a:p>
        </p:txBody>
      </p:sp>
      <p:sp>
        <p:nvSpPr>
          <p:cNvPr id="390" name="Shape 39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selects their user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is displayed stating a number of different sub genres of types (e.g Outdoors person [tourist]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then clicks on their sub class they want then it assigned to their profile</a:t>
            </a:r>
          </a:p>
        </p:txBody>
      </p:sp>
      <p:sp>
        <p:nvSpPr>
          <p:cNvPr id="391" name="Shape 39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2" name="Shape 39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visitor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the application.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text box fields for user Details (username, password, email address)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can be used on multiple devices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 button is displayed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sign up button takes user to create account page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</a:p>
        </p:txBody>
      </p:sp>
      <p:sp>
        <p:nvSpPr>
          <p:cNvPr id="399" name="Shape 39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Language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change the language of the site so that I am able to better understand the site in my own language.</a:t>
            </a:r>
          </a:p>
        </p:txBody>
      </p:sp>
      <p:sp>
        <p:nvSpPr>
          <p:cNvPr id="401" name="Shape 40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drop down menu is displayed with the current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the drop down menu displays the list of languages available to the user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a specific language will change the language for the whole site for the user</a:t>
            </a:r>
          </a:p>
        </p:txBody>
      </p:sp>
      <p:sp>
        <p:nvSpPr>
          <p:cNvPr id="402" name="Shape 40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03" name="Shape 40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</p:txBody>
      </p:sp>
      <p:sp>
        <p:nvSpPr>
          <p:cNvPr id="410" name="Shape 41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Application</a:t>
            </a:r>
          </a:p>
        </p:txBody>
      </p:sp>
      <p:sp>
        <p:nvSpPr>
          <p:cNvPr id="411" name="Shape 41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use the functionality of the site on a mobile friendly application so that I can find what I need more easily.</a:t>
            </a:r>
          </a:p>
        </p:txBody>
      </p:sp>
      <p:sp>
        <p:nvSpPr>
          <p:cNvPr id="412" name="Shape 41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minimalistic interface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friendly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licensed</a:t>
            </a:r>
          </a:p>
        </p:txBody>
      </p:sp>
      <p:sp>
        <p:nvSpPr>
          <p:cNvPr id="413" name="Shape 41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14" name="Shape 41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</a:p>
        </p:txBody>
      </p:sp>
      <p:sp>
        <p:nvSpPr>
          <p:cNvPr id="421" name="Shape 42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Page</a:t>
            </a:r>
          </a:p>
        </p:txBody>
      </p:sp>
      <p:sp>
        <p:nvSpPr>
          <p:cNvPr id="422" name="Shape 42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see any upcoming events available in my current city so that I am able to utilise my time well while I’m there.</a:t>
            </a:r>
          </a:p>
        </p:txBody>
      </p:sp>
      <p:sp>
        <p:nvSpPr>
          <p:cNvPr id="423" name="Shape 42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“Events Page”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the link takes user to “Events Page”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“Events Page” displays a list of all upcoming events available in current city</a:t>
            </a:r>
          </a:p>
        </p:txBody>
      </p:sp>
      <p:sp>
        <p:nvSpPr>
          <p:cNvPr id="424" name="Shape 42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25" name="Shape 42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26" name="Shape 42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</p:txBody>
      </p:sp>
      <p:sp>
        <p:nvSpPr>
          <p:cNvPr id="432" name="Shape 43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Tickets Page</a:t>
            </a:r>
          </a:p>
        </p:txBody>
      </p:sp>
      <p:sp>
        <p:nvSpPr>
          <p:cNvPr id="433" name="Shape 43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purchase tickets to events so that I don’t have to browse multiple websites to do the same thing.</a:t>
            </a:r>
          </a:p>
        </p:txBody>
      </p:sp>
      <p:sp>
        <p:nvSpPr>
          <p:cNvPr id="434" name="Shape 43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“Tickets Page”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the link takes user to “Tickets Page”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“Tickets Page” displays tickets user is able to purchase to upcoming events</a:t>
            </a:r>
          </a:p>
        </p:txBody>
      </p:sp>
      <p:sp>
        <p:nvSpPr>
          <p:cNvPr id="435" name="Shape 43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36" name="Shape 43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37" name="Shape 43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</a:p>
        </p:txBody>
      </p:sp>
      <p:sp>
        <p:nvSpPr>
          <p:cNvPr id="443" name="Shape 44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Weather Information</a:t>
            </a:r>
          </a:p>
        </p:txBody>
      </p:sp>
      <p:sp>
        <p:nvSpPr>
          <p:cNvPr id="444" name="Shape 44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view the weather forecast in my current city so that I am able to plan where to go in advance.</a:t>
            </a:r>
          </a:p>
        </p:txBody>
      </p:sp>
      <p:sp>
        <p:nvSpPr>
          <p:cNvPr id="445" name="Shape 44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Displays weekly weather forecast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select temperature in degrees celsius or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fahrenheit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a particular day will show forecast for that day</a:t>
            </a:r>
          </a:p>
        </p:txBody>
      </p:sp>
      <p:sp>
        <p:nvSpPr>
          <p:cNvPr id="446" name="Shape 44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7" name="Shape 44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48" name="Shape 44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454" name="Shape 45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Recently Viewed Page</a:t>
            </a:r>
          </a:p>
        </p:txBody>
      </p:sp>
      <p:sp>
        <p:nvSpPr>
          <p:cNvPr id="455" name="Shape 45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see the recently viewed POI’s I’ve clicked on so that I don’t have to go searching/finding them again.</a:t>
            </a:r>
          </a:p>
        </p:txBody>
      </p:sp>
      <p:sp>
        <p:nvSpPr>
          <p:cNvPr id="456" name="Shape 45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“Recently Viewed Page”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link takes user to “Recently Viewed Page”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displays a list of the last ten viewed POI’s if any</a:t>
            </a:r>
          </a:p>
        </p:txBody>
      </p:sp>
      <p:sp>
        <p:nvSpPr>
          <p:cNvPr id="457" name="Shape 45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58" name="Shape 45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59" name="Shape 45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</a:p>
        </p:txBody>
      </p:sp>
      <p:sp>
        <p:nvSpPr>
          <p:cNvPr id="465" name="Shape 46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Coupons Page</a:t>
            </a:r>
          </a:p>
        </p:txBody>
      </p:sp>
      <p:sp>
        <p:nvSpPr>
          <p:cNvPr id="466" name="Shape 46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any coupons available in my current city so that I am able to save some money whilst going to places I want to see.</a:t>
            </a:r>
          </a:p>
        </p:txBody>
      </p:sp>
      <p:sp>
        <p:nvSpPr>
          <p:cNvPr id="467" name="Shape 46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“Coupons Page”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link takes user to “Coupons Page”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displays a list of current coupons available in current city</a:t>
            </a:r>
          </a:p>
        </p:txBody>
      </p:sp>
      <p:sp>
        <p:nvSpPr>
          <p:cNvPr id="468" name="Shape 46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69" name="Shape 46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70" name="Shape 47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</a:p>
        </p:txBody>
      </p:sp>
      <p:sp>
        <p:nvSpPr>
          <p:cNvPr id="476" name="Shape 47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Forum</a:t>
            </a:r>
          </a:p>
        </p:txBody>
      </p:sp>
      <p:sp>
        <p:nvSpPr>
          <p:cNvPr id="477" name="Shape 47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ask other user questions or answer questions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I am able to give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users information based on my experience or their experience in a particular city.</a:t>
            </a:r>
          </a:p>
        </p:txBody>
      </p:sp>
      <p:sp>
        <p:nvSpPr>
          <p:cNvPr id="478" name="Shape 47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Forum button on bootstrap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link button user to “Forum Page”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displays list of countries with FAQ’s and various questions from users</a:t>
            </a:r>
          </a:p>
        </p:txBody>
      </p:sp>
      <p:sp>
        <p:nvSpPr>
          <p:cNvPr id="479" name="Shape 47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80" name="Shape 48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81" name="Shape 48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Log-in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be able log into my account using a designated username and password so that I can see information tailored to my user type. 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log into account using saved credentials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user to information page upon successful login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 chars max, 8 chars min, for password length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Adding a new admin user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another admin user account via my admin privileges on the admin page for another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administrators can add admin accounts, I can receive help in updating and creating the vast amount of data in this system.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fields for username, password, email address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admin creating the account has to be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on the menu that only appears for admin users to create new admin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Forgotten Password Option 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have a forgotten password option, so that I can change my current password, if I have forgotten my current one.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9150" y="3335525"/>
            <a:ext cx="9828000" cy="1825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login results in an error message on the login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user clicks ‘reset password’, the user is asked to go to the user’s email account for the reset password link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then use that link to reset the password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0" y="5340199"/>
            <a:ext cx="9828000" cy="1408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6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Page/Bar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view the categories of services and landmarks available which are associated with my user type as well as other user types so that I know what services and landmarks fall under each category.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shows service/landmark information relevant to which category is chosen by the user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select different categories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a specific category displays the relevant POI’s for that specific category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tiled sort of layout (idea)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Information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admin I want to add information so that users see places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interest.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“Add POI” is displayed on the admin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box fields for name, address, location etc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button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Information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ability to update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are given the correct data 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search for a specific artifact in the database and update its details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box input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edit the data.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button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