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2651FE-759F-4442-8B3E-3AF2D46D66D3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66884" autoAdjust="0"/>
  </p:normalViewPr>
  <p:slideViewPr>
    <p:cSldViewPr snapToGrid="0">
      <p:cViewPr varScale="1">
        <p:scale>
          <a:sx n="68" d="100"/>
          <a:sy n="68" d="100"/>
        </p:scale>
        <p:origin x="1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BD0D7-3E0C-42C3-9F45-FD665D5973F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4AC0CEA-D9DB-4653-B644-F2F3F131D74E}">
      <dgm:prSet/>
      <dgm:spPr/>
      <dgm:t>
        <a:bodyPr/>
        <a:lstStyle/>
        <a:p>
          <a:r>
            <a:rPr lang="en-US" dirty="0"/>
            <a:t>Describe its topology and benefits</a:t>
          </a:r>
        </a:p>
      </dgm:t>
    </dgm:pt>
    <dgm:pt modelId="{0AEC1A52-BB25-4D06-9631-F2A384B75BC6}" type="parTrans" cxnId="{4588ED5F-3C38-4DF3-A116-9748F4F8E761}">
      <dgm:prSet/>
      <dgm:spPr/>
      <dgm:t>
        <a:bodyPr/>
        <a:lstStyle/>
        <a:p>
          <a:endParaRPr lang="en-US"/>
        </a:p>
      </dgm:t>
    </dgm:pt>
    <dgm:pt modelId="{3AB7108E-5915-47F7-803D-52717CE8B38C}" type="sibTrans" cxnId="{4588ED5F-3C38-4DF3-A116-9748F4F8E76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CA513C-03BC-4319-85FF-562306DA77A9}">
      <dgm:prSet/>
      <dgm:spPr/>
      <dgm:t>
        <a:bodyPr/>
        <a:lstStyle/>
        <a:p>
          <a:r>
            <a:rPr lang="en-US" dirty="0"/>
            <a:t>Describe appropriate use cases</a:t>
          </a:r>
        </a:p>
      </dgm:t>
    </dgm:pt>
    <dgm:pt modelId="{06587814-C64C-4A08-9F66-FDD7C5606455}" type="parTrans" cxnId="{BB7CDBC1-2C89-469D-B368-38A855C6D6BB}">
      <dgm:prSet/>
      <dgm:spPr/>
      <dgm:t>
        <a:bodyPr/>
        <a:lstStyle/>
        <a:p>
          <a:endParaRPr lang="en-US"/>
        </a:p>
      </dgm:t>
    </dgm:pt>
    <dgm:pt modelId="{98A1BF1A-32B4-4ECD-BCD6-6028297C141E}" type="sibTrans" cxnId="{BB7CDBC1-2C89-469D-B368-38A855C6D6B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98D1B6A-5661-414F-8429-EE6EDC12ED78}">
      <dgm:prSet/>
      <dgm:spPr/>
      <dgm:t>
        <a:bodyPr/>
        <a:lstStyle/>
        <a:p>
          <a:r>
            <a:rPr lang="en-US"/>
            <a:t>See an example in action</a:t>
          </a:r>
        </a:p>
      </dgm:t>
    </dgm:pt>
    <dgm:pt modelId="{65CFEAED-BFAF-45FB-B34D-CDA60B6302EC}" type="parTrans" cxnId="{A36AA62C-A044-4A39-B18C-876461BAED00}">
      <dgm:prSet/>
      <dgm:spPr/>
      <dgm:t>
        <a:bodyPr/>
        <a:lstStyle/>
        <a:p>
          <a:endParaRPr lang="en-US"/>
        </a:p>
      </dgm:t>
    </dgm:pt>
    <dgm:pt modelId="{EA1662CA-D7E6-45AF-B4A4-3E359C070E28}" type="sibTrans" cxnId="{A36AA62C-A044-4A39-B18C-876461BAED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B75EB4F-5D7C-4073-B20C-0F233A0F65CC}">
      <dgm:prSet/>
      <dgm:spPr/>
      <dgm:t>
        <a:bodyPr/>
        <a:lstStyle/>
        <a:p>
          <a:r>
            <a:rPr lang="en-US" dirty="0"/>
            <a:t>Define the Azure </a:t>
          </a:r>
          <a:r>
            <a:rPr lang="en-US" dirty="0" err="1"/>
            <a:t>serverless</a:t>
          </a:r>
          <a:r>
            <a:rPr lang="en-US" dirty="0"/>
            <a:t> stack</a:t>
          </a:r>
        </a:p>
      </dgm:t>
    </dgm:pt>
    <dgm:pt modelId="{76B4A112-7CD2-422A-9638-36D012B6D9F4}" type="parTrans" cxnId="{D75AC76D-2122-4CDF-86A2-C81CE6501821}">
      <dgm:prSet/>
      <dgm:spPr/>
    </dgm:pt>
    <dgm:pt modelId="{B20DEC97-DFAB-40EA-B6E0-70E414467A22}" type="sibTrans" cxnId="{D75AC76D-2122-4CDF-86A2-C81CE650182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C941B0A-6F7D-49BC-A754-1CCD3E05BE3B}" type="pres">
      <dgm:prSet presAssocID="{AF9BD0D7-3E0C-42C3-9F45-FD665D5973FB}" presName="Name0" presStyleCnt="0">
        <dgm:presLayoutVars>
          <dgm:animLvl val="lvl"/>
          <dgm:resizeHandles val="exact"/>
        </dgm:presLayoutVars>
      </dgm:prSet>
      <dgm:spPr/>
    </dgm:pt>
    <dgm:pt modelId="{433045CC-A28B-4585-B8E7-5D913BEEAEC3}" type="pres">
      <dgm:prSet presAssocID="{F4AC0CEA-D9DB-4653-B644-F2F3F131D74E}" presName="compositeNode" presStyleCnt="0">
        <dgm:presLayoutVars>
          <dgm:bulletEnabled val="1"/>
        </dgm:presLayoutVars>
      </dgm:prSet>
      <dgm:spPr/>
    </dgm:pt>
    <dgm:pt modelId="{CFA6847E-41F9-43F3-91FF-E1737EA29481}" type="pres">
      <dgm:prSet presAssocID="{F4AC0CEA-D9DB-4653-B644-F2F3F131D74E}" presName="bgRect" presStyleLbl="alignNode1" presStyleIdx="0" presStyleCnt="4"/>
      <dgm:spPr/>
    </dgm:pt>
    <dgm:pt modelId="{9C5BB248-2BF9-4F85-ABEF-41F093FE6AE9}" type="pres">
      <dgm:prSet presAssocID="{3AB7108E-5915-47F7-803D-52717CE8B38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C8A7EF9-1DF7-4034-B2A6-2325FF7249E3}" type="pres">
      <dgm:prSet presAssocID="{F4AC0CEA-D9DB-4653-B644-F2F3F131D74E}" presName="nodeRect" presStyleLbl="alignNode1" presStyleIdx="0" presStyleCnt="4">
        <dgm:presLayoutVars>
          <dgm:bulletEnabled val="1"/>
        </dgm:presLayoutVars>
      </dgm:prSet>
      <dgm:spPr/>
    </dgm:pt>
    <dgm:pt modelId="{BCA89E58-FBB4-43C0-A326-AF6D34B71F6D}" type="pres">
      <dgm:prSet presAssocID="{3AB7108E-5915-47F7-803D-52717CE8B38C}" presName="sibTrans" presStyleCnt="0"/>
      <dgm:spPr/>
    </dgm:pt>
    <dgm:pt modelId="{A0D259D1-ABB6-4CFC-878B-3697D8846B77}" type="pres">
      <dgm:prSet presAssocID="{01CA513C-03BC-4319-85FF-562306DA77A9}" presName="compositeNode" presStyleCnt="0">
        <dgm:presLayoutVars>
          <dgm:bulletEnabled val="1"/>
        </dgm:presLayoutVars>
      </dgm:prSet>
      <dgm:spPr/>
    </dgm:pt>
    <dgm:pt modelId="{12AFFF28-8865-4B96-A7EA-1B141762B98E}" type="pres">
      <dgm:prSet presAssocID="{01CA513C-03BC-4319-85FF-562306DA77A9}" presName="bgRect" presStyleLbl="alignNode1" presStyleIdx="1" presStyleCnt="4"/>
      <dgm:spPr/>
    </dgm:pt>
    <dgm:pt modelId="{57DD2F2B-1A26-4787-8489-F0617C669683}" type="pres">
      <dgm:prSet presAssocID="{98A1BF1A-32B4-4ECD-BCD6-6028297C141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C36FD17-9D0C-4D0B-B142-5206B4565A6A}" type="pres">
      <dgm:prSet presAssocID="{01CA513C-03BC-4319-85FF-562306DA77A9}" presName="nodeRect" presStyleLbl="alignNode1" presStyleIdx="1" presStyleCnt="4">
        <dgm:presLayoutVars>
          <dgm:bulletEnabled val="1"/>
        </dgm:presLayoutVars>
      </dgm:prSet>
      <dgm:spPr/>
    </dgm:pt>
    <dgm:pt modelId="{41EFB65F-FB59-48F5-86AF-6ACAC748EE6A}" type="pres">
      <dgm:prSet presAssocID="{98A1BF1A-32B4-4ECD-BCD6-6028297C141E}" presName="sibTrans" presStyleCnt="0"/>
      <dgm:spPr/>
    </dgm:pt>
    <dgm:pt modelId="{24363A59-121B-4A36-8610-8C58B6B8B260}" type="pres">
      <dgm:prSet presAssocID="{BB75EB4F-5D7C-4073-B20C-0F233A0F65CC}" presName="compositeNode" presStyleCnt="0">
        <dgm:presLayoutVars>
          <dgm:bulletEnabled val="1"/>
        </dgm:presLayoutVars>
      </dgm:prSet>
      <dgm:spPr/>
    </dgm:pt>
    <dgm:pt modelId="{CD79D8C5-331C-46E7-85B4-5CE33704AAFE}" type="pres">
      <dgm:prSet presAssocID="{BB75EB4F-5D7C-4073-B20C-0F233A0F65CC}" presName="bgRect" presStyleLbl="alignNode1" presStyleIdx="2" presStyleCnt="4"/>
      <dgm:spPr/>
    </dgm:pt>
    <dgm:pt modelId="{8616D948-26ED-4864-BE99-9A1462F9C545}" type="pres">
      <dgm:prSet presAssocID="{B20DEC97-DFAB-40EA-B6E0-70E414467A2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D6E4A87-EF29-4C69-A60D-E93C057710B2}" type="pres">
      <dgm:prSet presAssocID="{BB75EB4F-5D7C-4073-B20C-0F233A0F65CC}" presName="nodeRect" presStyleLbl="alignNode1" presStyleIdx="2" presStyleCnt="4">
        <dgm:presLayoutVars>
          <dgm:bulletEnabled val="1"/>
        </dgm:presLayoutVars>
      </dgm:prSet>
      <dgm:spPr/>
    </dgm:pt>
    <dgm:pt modelId="{52B26AA6-11DA-45EC-A1E5-641317FC5714}" type="pres">
      <dgm:prSet presAssocID="{B20DEC97-DFAB-40EA-B6E0-70E414467A22}" presName="sibTrans" presStyleCnt="0"/>
      <dgm:spPr/>
    </dgm:pt>
    <dgm:pt modelId="{AAFB1BD4-0797-4521-B6AE-7D209607D6F8}" type="pres">
      <dgm:prSet presAssocID="{E98D1B6A-5661-414F-8429-EE6EDC12ED78}" presName="compositeNode" presStyleCnt="0">
        <dgm:presLayoutVars>
          <dgm:bulletEnabled val="1"/>
        </dgm:presLayoutVars>
      </dgm:prSet>
      <dgm:spPr/>
    </dgm:pt>
    <dgm:pt modelId="{CC75F468-793D-4490-8DE0-CC53F3338E70}" type="pres">
      <dgm:prSet presAssocID="{E98D1B6A-5661-414F-8429-EE6EDC12ED78}" presName="bgRect" presStyleLbl="alignNode1" presStyleIdx="3" presStyleCnt="4"/>
      <dgm:spPr/>
    </dgm:pt>
    <dgm:pt modelId="{30A3B226-021A-4BE1-BA9C-12AEEA6696B2}" type="pres">
      <dgm:prSet presAssocID="{EA1662CA-D7E6-45AF-B4A4-3E359C070E2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FD13A30-3C1D-4597-88CE-82F8754DE38F}" type="pres">
      <dgm:prSet presAssocID="{E98D1B6A-5661-414F-8429-EE6EDC12ED7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5002826-500E-47C7-8B1C-BF0A3CA65925}" type="presOf" srcId="{EA1662CA-D7E6-45AF-B4A4-3E359C070E28}" destId="{30A3B226-021A-4BE1-BA9C-12AEEA6696B2}" srcOrd="0" destOrd="0" presId="urn:microsoft.com/office/officeart/2016/7/layout/LinearBlockProcessNumbered"/>
    <dgm:cxn modelId="{B75D852A-F169-4351-BDB7-8099952D3C79}" type="presOf" srcId="{BB75EB4F-5D7C-4073-B20C-0F233A0F65CC}" destId="{BD6E4A87-EF29-4C69-A60D-E93C057710B2}" srcOrd="1" destOrd="0" presId="urn:microsoft.com/office/officeart/2016/7/layout/LinearBlockProcessNumbered"/>
    <dgm:cxn modelId="{A36AA62C-A044-4A39-B18C-876461BAED00}" srcId="{AF9BD0D7-3E0C-42C3-9F45-FD665D5973FB}" destId="{E98D1B6A-5661-414F-8429-EE6EDC12ED78}" srcOrd="3" destOrd="0" parTransId="{65CFEAED-BFAF-45FB-B34D-CDA60B6302EC}" sibTransId="{EA1662CA-D7E6-45AF-B4A4-3E359C070E28}"/>
    <dgm:cxn modelId="{4588ED5F-3C38-4DF3-A116-9748F4F8E761}" srcId="{AF9BD0D7-3E0C-42C3-9F45-FD665D5973FB}" destId="{F4AC0CEA-D9DB-4653-B644-F2F3F131D74E}" srcOrd="0" destOrd="0" parTransId="{0AEC1A52-BB25-4D06-9631-F2A384B75BC6}" sibTransId="{3AB7108E-5915-47F7-803D-52717CE8B38C}"/>
    <dgm:cxn modelId="{D75AC76D-2122-4CDF-86A2-C81CE6501821}" srcId="{AF9BD0D7-3E0C-42C3-9F45-FD665D5973FB}" destId="{BB75EB4F-5D7C-4073-B20C-0F233A0F65CC}" srcOrd="2" destOrd="0" parTransId="{76B4A112-7CD2-422A-9638-36D012B6D9F4}" sibTransId="{B20DEC97-DFAB-40EA-B6E0-70E414467A22}"/>
    <dgm:cxn modelId="{BFECD851-76DB-4138-8F20-1512A319D8FE}" type="presOf" srcId="{98A1BF1A-32B4-4ECD-BCD6-6028297C141E}" destId="{57DD2F2B-1A26-4787-8489-F0617C669683}" srcOrd="0" destOrd="0" presId="urn:microsoft.com/office/officeart/2016/7/layout/LinearBlockProcessNumbered"/>
    <dgm:cxn modelId="{493B2A75-A207-465D-8AB7-D03FB53845D9}" type="presOf" srcId="{E98D1B6A-5661-414F-8429-EE6EDC12ED78}" destId="{9FD13A30-3C1D-4597-88CE-82F8754DE38F}" srcOrd="1" destOrd="0" presId="urn:microsoft.com/office/officeart/2016/7/layout/LinearBlockProcessNumbered"/>
    <dgm:cxn modelId="{364F125A-A83A-476B-B9FB-C3A191BE02E7}" type="presOf" srcId="{F4AC0CEA-D9DB-4653-B644-F2F3F131D74E}" destId="{5C8A7EF9-1DF7-4034-B2A6-2325FF7249E3}" srcOrd="1" destOrd="0" presId="urn:microsoft.com/office/officeart/2016/7/layout/LinearBlockProcessNumbered"/>
    <dgm:cxn modelId="{AE5DEA82-A6F6-45EB-B81A-63DD04A42E99}" type="presOf" srcId="{3AB7108E-5915-47F7-803D-52717CE8B38C}" destId="{9C5BB248-2BF9-4F85-ABEF-41F093FE6AE9}" srcOrd="0" destOrd="0" presId="urn:microsoft.com/office/officeart/2016/7/layout/LinearBlockProcessNumbered"/>
    <dgm:cxn modelId="{A789E98F-21FC-45DD-AEF1-7AE08AE3605E}" type="presOf" srcId="{01CA513C-03BC-4319-85FF-562306DA77A9}" destId="{12AFFF28-8865-4B96-A7EA-1B141762B98E}" srcOrd="0" destOrd="0" presId="urn:microsoft.com/office/officeart/2016/7/layout/LinearBlockProcessNumbered"/>
    <dgm:cxn modelId="{494CE697-2AA4-43C0-8C9D-540A87C0FB33}" type="presOf" srcId="{B20DEC97-DFAB-40EA-B6E0-70E414467A22}" destId="{8616D948-26ED-4864-BE99-9A1462F9C545}" srcOrd="0" destOrd="0" presId="urn:microsoft.com/office/officeart/2016/7/layout/LinearBlockProcessNumbered"/>
    <dgm:cxn modelId="{554C3E99-F528-4019-9B03-D96B0D3E4FFA}" type="presOf" srcId="{E98D1B6A-5661-414F-8429-EE6EDC12ED78}" destId="{CC75F468-793D-4490-8DE0-CC53F3338E70}" srcOrd="0" destOrd="0" presId="urn:microsoft.com/office/officeart/2016/7/layout/LinearBlockProcessNumbered"/>
    <dgm:cxn modelId="{13BBD699-3A0A-4E07-A383-C204180FAA2C}" type="presOf" srcId="{01CA513C-03BC-4319-85FF-562306DA77A9}" destId="{FC36FD17-9D0C-4D0B-B142-5206B4565A6A}" srcOrd="1" destOrd="0" presId="urn:microsoft.com/office/officeart/2016/7/layout/LinearBlockProcessNumbered"/>
    <dgm:cxn modelId="{BB7CDBC1-2C89-469D-B368-38A855C6D6BB}" srcId="{AF9BD0D7-3E0C-42C3-9F45-FD665D5973FB}" destId="{01CA513C-03BC-4319-85FF-562306DA77A9}" srcOrd="1" destOrd="0" parTransId="{06587814-C64C-4A08-9F66-FDD7C5606455}" sibTransId="{98A1BF1A-32B4-4ECD-BCD6-6028297C141E}"/>
    <dgm:cxn modelId="{4C5E51D4-6790-439C-8435-69B3F44494A4}" type="presOf" srcId="{AF9BD0D7-3E0C-42C3-9F45-FD665D5973FB}" destId="{AC941B0A-6F7D-49BC-A754-1CCD3E05BE3B}" srcOrd="0" destOrd="0" presId="urn:microsoft.com/office/officeart/2016/7/layout/LinearBlockProcessNumbered"/>
    <dgm:cxn modelId="{C57B1BE2-DE35-4291-84C9-1C1125E41C12}" type="presOf" srcId="{BB75EB4F-5D7C-4073-B20C-0F233A0F65CC}" destId="{CD79D8C5-331C-46E7-85B4-5CE33704AAFE}" srcOrd="0" destOrd="0" presId="urn:microsoft.com/office/officeart/2016/7/layout/LinearBlockProcessNumbered"/>
    <dgm:cxn modelId="{A389CEFE-0321-4CA4-B952-A3DC25F92F2E}" type="presOf" srcId="{F4AC0CEA-D9DB-4653-B644-F2F3F131D74E}" destId="{CFA6847E-41F9-43F3-91FF-E1737EA29481}" srcOrd="0" destOrd="0" presId="urn:microsoft.com/office/officeart/2016/7/layout/LinearBlockProcessNumbered"/>
    <dgm:cxn modelId="{A4DBAFFD-FA73-4135-A584-C57A42830097}" type="presParOf" srcId="{AC941B0A-6F7D-49BC-A754-1CCD3E05BE3B}" destId="{433045CC-A28B-4585-B8E7-5D913BEEAEC3}" srcOrd="0" destOrd="0" presId="urn:microsoft.com/office/officeart/2016/7/layout/LinearBlockProcessNumbered"/>
    <dgm:cxn modelId="{ED11C3F9-25D0-4FA1-9225-B749D708C32A}" type="presParOf" srcId="{433045CC-A28B-4585-B8E7-5D913BEEAEC3}" destId="{CFA6847E-41F9-43F3-91FF-E1737EA29481}" srcOrd="0" destOrd="0" presId="urn:microsoft.com/office/officeart/2016/7/layout/LinearBlockProcessNumbered"/>
    <dgm:cxn modelId="{8EACE851-4B7D-4AA2-80E5-270C79F26033}" type="presParOf" srcId="{433045CC-A28B-4585-B8E7-5D913BEEAEC3}" destId="{9C5BB248-2BF9-4F85-ABEF-41F093FE6AE9}" srcOrd="1" destOrd="0" presId="urn:microsoft.com/office/officeart/2016/7/layout/LinearBlockProcessNumbered"/>
    <dgm:cxn modelId="{6C6C41AC-CD10-45B4-BCC2-7CFB3716D8F8}" type="presParOf" srcId="{433045CC-A28B-4585-B8E7-5D913BEEAEC3}" destId="{5C8A7EF9-1DF7-4034-B2A6-2325FF7249E3}" srcOrd="2" destOrd="0" presId="urn:microsoft.com/office/officeart/2016/7/layout/LinearBlockProcessNumbered"/>
    <dgm:cxn modelId="{4F57943A-0BFA-4060-8B1A-CC16E0FA3464}" type="presParOf" srcId="{AC941B0A-6F7D-49BC-A754-1CCD3E05BE3B}" destId="{BCA89E58-FBB4-43C0-A326-AF6D34B71F6D}" srcOrd="1" destOrd="0" presId="urn:microsoft.com/office/officeart/2016/7/layout/LinearBlockProcessNumbered"/>
    <dgm:cxn modelId="{956993EC-BE0B-407F-8E4D-EBB495DBDEF4}" type="presParOf" srcId="{AC941B0A-6F7D-49BC-A754-1CCD3E05BE3B}" destId="{A0D259D1-ABB6-4CFC-878B-3697D8846B77}" srcOrd="2" destOrd="0" presId="urn:microsoft.com/office/officeart/2016/7/layout/LinearBlockProcessNumbered"/>
    <dgm:cxn modelId="{D181AFDD-355C-4B63-903F-2D3568C3D933}" type="presParOf" srcId="{A0D259D1-ABB6-4CFC-878B-3697D8846B77}" destId="{12AFFF28-8865-4B96-A7EA-1B141762B98E}" srcOrd="0" destOrd="0" presId="urn:microsoft.com/office/officeart/2016/7/layout/LinearBlockProcessNumbered"/>
    <dgm:cxn modelId="{BA666A94-39F2-4D4E-96F8-D5B7AB84C70C}" type="presParOf" srcId="{A0D259D1-ABB6-4CFC-878B-3697D8846B77}" destId="{57DD2F2B-1A26-4787-8489-F0617C669683}" srcOrd="1" destOrd="0" presId="urn:microsoft.com/office/officeart/2016/7/layout/LinearBlockProcessNumbered"/>
    <dgm:cxn modelId="{BA57CC72-44E7-4958-9758-5B0C4FEA97A4}" type="presParOf" srcId="{A0D259D1-ABB6-4CFC-878B-3697D8846B77}" destId="{FC36FD17-9D0C-4D0B-B142-5206B4565A6A}" srcOrd="2" destOrd="0" presId="urn:microsoft.com/office/officeart/2016/7/layout/LinearBlockProcessNumbered"/>
    <dgm:cxn modelId="{72E7F283-51DB-465B-90FE-173175BEBCA8}" type="presParOf" srcId="{AC941B0A-6F7D-49BC-A754-1CCD3E05BE3B}" destId="{41EFB65F-FB59-48F5-86AF-6ACAC748EE6A}" srcOrd="3" destOrd="0" presId="urn:microsoft.com/office/officeart/2016/7/layout/LinearBlockProcessNumbered"/>
    <dgm:cxn modelId="{CBECB3EE-2A5E-4CB8-9E3F-34B5DCDC1555}" type="presParOf" srcId="{AC941B0A-6F7D-49BC-A754-1CCD3E05BE3B}" destId="{24363A59-121B-4A36-8610-8C58B6B8B260}" srcOrd="4" destOrd="0" presId="urn:microsoft.com/office/officeart/2016/7/layout/LinearBlockProcessNumbered"/>
    <dgm:cxn modelId="{247EBF11-A6FE-410A-9BA6-E0FC6C88125F}" type="presParOf" srcId="{24363A59-121B-4A36-8610-8C58B6B8B260}" destId="{CD79D8C5-331C-46E7-85B4-5CE33704AAFE}" srcOrd="0" destOrd="0" presId="urn:microsoft.com/office/officeart/2016/7/layout/LinearBlockProcessNumbered"/>
    <dgm:cxn modelId="{8495EB5F-09EE-440C-94DC-F77C2E8B4D9E}" type="presParOf" srcId="{24363A59-121B-4A36-8610-8C58B6B8B260}" destId="{8616D948-26ED-4864-BE99-9A1462F9C545}" srcOrd="1" destOrd="0" presId="urn:microsoft.com/office/officeart/2016/7/layout/LinearBlockProcessNumbered"/>
    <dgm:cxn modelId="{A151A39B-4BC0-41BE-8420-0AFE7743E24E}" type="presParOf" srcId="{24363A59-121B-4A36-8610-8C58B6B8B260}" destId="{BD6E4A87-EF29-4C69-A60D-E93C057710B2}" srcOrd="2" destOrd="0" presId="urn:microsoft.com/office/officeart/2016/7/layout/LinearBlockProcessNumbered"/>
    <dgm:cxn modelId="{9C2F2E15-7443-4471-B725-1BC7CEBDF403}" type="presParOf" srcId="{AC941B0A-6F7D-49BC-A754-1CCD3E05BE3B}" destId="{52B26AA6-11DA-45EC-A1E5-641317FC5714}" srcOrd="5" destOrd="0" presId="urn:microsoft.com/office/officeart/2016/7/layout/LinearBlockProcessNumbered"/>
    <dgm:cxn modelId="{224972D4-9CB0-4A49-A30E-680EAA2CAE26}" type="presParOf" srcId="{AC941B0A-6F7D-49BC-A754-1CCD3E05BE3B}" destId="{AAFB1BD4-0797-4521-B6AE-7D209607D6F8}" srcOrd="6" destOrd="0" presId="urn:microsoft.com/office/officeart/2016/7/layout/LinearBlockProcessNumbered"/>
    <dgm:cxn modelId="{7F48338A-872D-4EDA-A260-4F8DCFC048D6}" type="presParOf" srcId="{AAFB1BD4-0797-4521-B6AE-7D209607D6F8}" destId="{CC75F468-793D-4490-8DE0-CC53F3338E70}" srcOrd="0" destOrd="0" presId="urn:microsoft.com/office/officeart/2016/7/layout/LinearBlockProcessNumbered"/>
    <dgm:cxn modelId="{88661AED-E8CC-41B7-A19E-4EBF79134616}" type="presParOf" srcId="{AAFB1BD4-0797-4521-B6AE-7D209607D6F8}" destId="{30A3B226-021A-4BE1-BA9C-12AEEA6696B2}" srcOrd="1" destOrd="0" presId="urn:microsoft.com/office/officeart/2016/7/layout/LinearBlockProcessNumbered"/>
    <dgm:cxn modelId="{47F95ADF-B2C3-4C6E-B1F8-C4B515082B5B}" type="presParOf" srcId="{AAFB1BD4-0797-4521-B6AE-7D209607D6F8}" destId="{9FD13A30-3C1D-4597-88CE-82F8754DE3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0B3D-086A-46F9-B300-1A0FCE0677F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A7BA9F7-E65D-4613-AFDF-38C78E3251EE}">
      <dgm:prSet/>
      <dgm:spPr/>
      <dgm:t>
        <a:bodyPr/>
        <a:lstStyle/>
        <a:p>
          <a:r>
            <a:rPr lang="en-US" b="1"/>
            <a:t>run.csx: </a:t>
          </a:r>
          <a:r>
            <a:rPr lang="en-US"/>
            <a:t>Your runtime code</a:t>
          </a:r>
        </a:p>
      </dgm:t>
    </dgm:pt>
    <dgm:pt modelId="{2CDD9E2D-86C6-42AD-B1CC-965E88828514}" type="parTrans" cxnId="{E28377DF-A014-4FDB-9803-55E4EA7D205C}">
      <dgm:prSet/>
      <dgm:spPr/>
      <dgm:t>
        <a:bodyPr/>
        <a:lstStyle/>
        <a:p>
          <a:endParaRPr lang="en-US"/>
        </a:p>
      </dgm:t>
    </dgm:pt>
    <dgm:pt modelId="{2E0E6024-2BE1-4DCA-96C1-BA38E42D9BC5}" type="sibTrans" cxnId="{E28377DF-A014-4FDB-9803-55E4EA7D205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76C0DC0-432E-4A4D-936B-38F528CB0687}">
      <dgm:prSet/>
      <dgm:spPr/>
      <dgm:t>
        <a:bodyPr/>
        <a:lstStyle/>
        <a:p>
          <a:r>
            <a:rPr lang="en-US" b="1"/>
            <a:t>function.json: </a:t>
          </a:r>
          <a:r>
            <a:rPr lang="en-US"/>
            <a:t>defines the inputs, outputs and triggers for the Function</a:t>
          </a:r>
        </a:p>
      </dgm:t>
    </dgm:pt>
    <dgm:pt modelId="{653F0F09-8992-41D7-BD1E-3D1AFFA38632}" type="parTrans" cxnId="{08AE38C6-B83E-4A65-8FF2-968C79232F28}">
      <dgm:prSet/>
      <dgm:spPr/>
      <dgm:t>
        <a:bodyPr/>
        <a:lstStyle/>
        <a:p>
          <a:endParaRPr lang="en-US"/>
        </a:p>
      </dgm:t>
    </dgm:pt>
    <dgm:pt modelId="{C9BFBAFA-6AAE-445C-AB03-AE728291329E}" type="sibTrans" cxnId="{08AE38C6-B83E-4A65-8FF2-968C79232F2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4CAB87C-4E36-4B2E-A1A8-A52E9F2B5603}">
      <dgm:prSet/>
      <dgm:spPr/>
      <dgm:t>
        <a:bodyPr/>
        <a:lstStyle/>
        <a:p>
          <a:r>
            <a:rPr lang="en-US" b="1"/>
            <a:t>project.json:</a:t>
          </a:r>
          <a:r>
            <a:rPr lang="en-US"/>
            <a:t> Defines the assemblies used by the Function</a:t>
          </a:r>
        </a:p>
      </dgm:t>
    </dgm:pt>
    <dgm:pt modelId="{48FE53D9-BB9A-4810-810A-20EDE5B3664C}" type="parTrans" cxnId="{BACBB2AA-9544-4122-9228-C105C11FA108}">
      <dgm:prSet/>
      <dgm:spPr/>
      <dgm:t>
        <a:bodyPr/>
        <a:lstStyle/>
        <a:p>
          <a:endParaRPr lang="en-US"/>
        </a:p>
      </dgm:t>
    </dgm:pt>
    <dgm:pt modelId="{1B7BC614-82A4-4A12-A209-DFA3A579A913}" type="sibTrans" cxnId="{BACBB2AA-9544-4122-9228-C105C11FA1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5A0808-E761-4653-8EF9-BD7A4C4B3C62}">
      <dgm:prSet/>
      <dgm:spPr/>
      <dgm:t>
        <a:bodyPr/>
        <a:lstStyle/>
        <a:p>
          <a:r>
            <a:rPr lang="en-US" b="1"/>
            <a:t>host.json: </a:t>
          </a:r>
          <a:r>
            <a:rPr lang="en-US"/>
            <a:t>Global config for the WebJobs host</a:t>
          </a:r>
        </a:p>
      </dgm:t>
    </dgm:pt>
    <dgm:pt modelId="{56850F50-D981-4069-B640-0EA2666992B9}" type="parTrans" cxnId="{DD0EE92F-CAF7-4A88-8CB6-9AC2EE8E4835}">
      <dgm:prSet/>
      <dgm:spPr/>
      <dgm:t>
        <a:bodyPr/>
        <a:lstStyle/>
        <a:p>
          <a:endParaRPr lang="en-US"/>
        </a:p>
      </dgm:t>
    </dgm:pt>
    <dgm:pt modelId="{87B7DA39-1F76-4EF3-8EC5-46CCBE5C0708}" type="sibTrans" cxnId="{DD0EE92F-CAF7-4A88-8CB6-9AC2EE8E483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E3DB6A7-4FA3-4E10-857F-A9CDA5E2F103}" type="pres">
      <dgm:prSet presAssocID="{50EF0B3D-086A-46F9-B300-1A0FCE0677FE}" presName="Name0" presStyleCnt="0">
        <dgm:presLayoutVars>
          <dgm:animLvl val="lvl"/>
          <dgm:resizeHandles val="exact"/>
        </dgm:presLayoutVars>
      </dgm:prSet>
      <dgm:spPr/>
    </dgm:pt>
    <dgm:pt modelId="{1878C565-170F-4F7A-A74E-E926BE88512C}" type="pres">
      <dgm:prSet presAssocID="{4A7BA9F7-E65D-4613-AFDF-38C78E3251EE}" presName="compositeNode" presStyleCnt="0">
        <dgm:presLayoutVars>
          <dgm:bulletEnabled val="1"/>
        </dgm:presLayoutVars>
      </dgm:prSet>
      <dgm:spPr/>
    </dgm:pt>
    <dgm:pt modelId="{AF43B09F-92E3-4108-8887-E2CFE28605D0}" type="pres">
      <dgm:prSet presAssocID="{4A7BA9F7-E65D-4613-AFDF-38C78E3251EE}" presName="bgRect" presStyleLbl="bgAccFollowNode1" presStyleIdx="0" presStyleCnt="4"/>
      <dgm:spPr/>
    </dgm:pt>
    <dgm:pt modelId="{41DA5AA1-720F-455F-8675-9AC45D3C3225}" type="pres">
      <dgm:prSet presAssocID="{2E0E6024-2BE1-4DCA-96C1-BA38E42D9BC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CCC5D99-B709-43FA-AE1B-2387C80D8FDD}" type="pres">
      <dgm:prSet presAssocID="{4A7BA9F7-E65D-4613-AFDF-38C78E3251EE}" presName="bottomLine" presStyleLbl="alignNode1" presStyleIdx="1" presStyleCnt="8">
        <dgm:presLayoutVars/>
      </dgm:prSet>
      <dgm:spPr/>
    </dgm:pt>
    <dgm:pt modelId="{929154EB-89F4-45EA-9677-6DB35E65B73C}" type="pres">
      <dgm:prSet presAssocID="{4A7BA9F7-E65D-4613-AFDF-38C78E3251EE}" presName="nodeText" presStyleLbl="bgAccFollowNode1" presStyleIdx="0" presStyleCnt="4">
        <dgm:presLayoutVars>
          <dgm:bulletEnabled val="1"/>
        </dgm:presLayoutVars>
      </dgm:prSet>
      <dgm:spPr/>
    </dgm:pt>
    <dgm:pt modelId="{A995DFC9-1EE1-4B76-8CBC-7FB470CF1C42}" type="pres">
      <dgm:prSet presAssocID="{2E0E6024-2BE1-4DCA-96C1-BA38E42D9BC5}" presName="sibTrans" presStyleCnt="0"/>
      <dgm:spPr/>
    </dgm:pt>
    <dgm:pt modelId="{326956A5-9CBC-4337-804F-38397A218154}" type="pres">
      <dgm:prSet presAssocID="{476C0DC0-432E-4A4D-936B-38F528CB0687}" presName="compositeNode" presStyleCnt="0">
        <dgm:presLayoutVars>
          <dgm:bulletEnabled val="1"/>
        </dgm:presLayoutVars>
      </dgm:prSet>
      <dgm:spPr/>
    </dgm:pt>
    <dgm:pt modelId="{74460552-BDA2-4159-8BB3-97D75F4DD031}" type="pres">
      <dgm:prSet presAssocID="{476C0DC0-432E-4A4D-936B-38F528CB0687}" presName="bgRect" presStyleLbl="bgAccFollowNode1" presStyleIdx="1" presStyleCnt="4"/>
      <dgm:spPr/>
    </dgm:pt>
    <dgm:pt modelId="{6FE56F06-0730-47C3-BA68-4EE0B168F55B}" type="pres">
      <dgm:prSet presAssocID="{C9BFBAFA-6AAE-445C-AB03-AE728291329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8221FE5-E5EE-4EF3-94D6-B275F30EA84D}" type="pres">
      <dgm:prSet presAssocID="{476C0DC0-432E-4A4D-936B-38F528CB0687}" presName="bottomLine" presStyleLbl="alignNode1" presStyleIdx="3" presStyleCnt="8">
        <dgm:presLayoutVars/>
      </dgm:prSet>
      <dgm:spPr/>
    </dgm:pt>
    <dgm:pt modelId="{DB87A767-270B-48F8-A393-3A2CAD94F70D}" type="pres">
      <dgm:prSet presAssocID="{476C0DC0-432E-4A4D-936B-38F528CB0687}" presName="nodeText" presStyleLbl="bgAccFollowNode1" presStyleIdx="1" presStyleCnt="4">
        <dgm:presLayoutVars>
          <dgm:bulletEnabled val="1"/>
        </dgm:presLayoutVars>
      </dgm:prSet>
      <dgm:spPr/>
    </dgm:pt>
    <dgm:pt modelId="{A4839EAA-A4BD-46CE-9C75-A5FB24DB9F6C}" type="pres">
      <dgm:prSet presAssocID="{C9BFBAFA-6AAE-445C-AB03-AE728291329E}" presName="sibTrans" presStyleCnt="0"/>
      <dgm:spPr/>
    </dgm:pt>
    <dgm:pt modelId="{C184D32B-2E08-4484-84AE-E618426E420A}" type="pres">
      <dgm:prSet presAssocID="{44CAB87C-4E36-4B2E-A1A8-A52E9F2B5603}" presName="compositeNode" presStyleCnt="0">
        <dgm:presLayoutVars>
          <dgm:bulletEnabled val="1"/>
        </dgm:presLayoutVars>
      </dgm:prSet>
      <dgm:spPr/>
    </dgm:pt>
    <dgm:pt modelId="{1EC75C65-61A5-4374-8DA4-B61486800302}" type="pres">
      <dgm:prSet presAssocID="{44CAB87C-4E36-4B2E-A1A8-A52E9F2B5603}" presName="bgRect" presStyleLbl="bgAccFollowNode1" presStyleIdx="2" presStyleCnt="4"/>
      <dgm:spPr/>
    </dgm:pt>
    <dgm:pt modelId="{C0495715-D391-4D06-92DE-4A74C0C6946F}" type="pres">
      <dgm:prSet presAssocID="{1B7BC614-82A4-4A12-A209-DFA3A579A91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7B8171-D396-4291-9A11-A89B823C06A6}" type="pres">
      <dgm:prSet presAssocID="{44CAB87C-4E36-4B2E-A1A8-A52E9F2B5603}" presName="bottomLine" presStyleLbl="alignNode1" presStyleIdx="5" presStyleCnt="8">
        <dgm:presLayoutVars/>
      </dgm:prSet>
      <dgm:spPr/>
    </dgm:pt>
    <dgm:pt modelId="{77C77743-7F7C-4895-BCFE-598824B212CF}" type="pres">
      <dgm:prSet presAssocID="{44CAB87C-4E36-4B2E-A1A8-A52E9F2B5603}" presName="nodeText" presStyleLbl="bgAccFollowNode1" presStyleIdx="2" presStyleCnt="4">
        <dgm:presLayoutVars>
          <dgm:bulletEnabled val="1"/>
        </dgm:presLayoutVars>
      </dgm:prSet>
      <dgm:spPr/>
    </dgm:pt>
    <dgm:pt modelId="{0A16E476-2924-4845-B926-3FC62018B81D}" type="pres">
      <dgm:prSet presAssocID="{1B7BC614-82A4-4A12-A209-DFA3A579A913}" presName="sibTrans" presStyleCnt="0"/>
      <dgm:spPr/>
    </dgm:pt>
    <dgm:pt modelId="{E40E447C-592D-430A-9A9E-94827F3FEB3C}" type="pres">
      <dgm:prSet presAssocID="{4B5A0808-E761-4653-8EF9-BD7A4C4B3C62}" presName="compositeNode" presStyleCnt="0">
        <dgm:presLayoutVars>
          <dgm:bulletEnabled val="1"/>
        </dgm:presLayoutVars>
      </dgm:prSet>
      <dgm:spPr/>
    </dgm:pt>
    <dgm:pt modelId="{ADD8BC59-B941-4046-84D9-4CADCFFDBF32}" type="pres">
      <dgm:prSet presAssocID="{4B5A0808-E761-4653-8EF9-BD7A4C4B3C62}" presName="bgRect" presStyleLbl="bgAccFollowNode1" presStyleIdx="3" presStyleCnt="4"/>
      <dgm:spPr/>
    </dgm:pt>
    <dgm:pt modelId="{57AD2A95-7F91-4344-8AFA-02F6D5119DDC}" type="pres">
      <dgm:prSet presAssocID="{87B7DA39-1F76-4EF3-8EC5-46CCBE5C070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6A5A5C1-11C7-45B8-9BDF-E4E23A782B1C}" type="pres">
      <dgm:prSet presAssocID="{4B5A0808-E761-4653-8EF9-BD7A4C4B3C62}" presName="bottomLine" presStyleLbl="alignNode1" presStyleIdx="7" presStyleCnt="8">
        <dgm:presLayoutVars/>
      </dgm:prSet>
      <dgm:spPr/>
    </dgm:pt>
    <dgm:pt modelId="{C672BC8A-9362-4213-A4A5-2DEF1DB72756}" type="pres">
      <dgm:prSet presAssocID="{4B5A0808-E761-4653-8EF9-BD7A4C4B3C6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5E61D1A-E31A-4B70-8A98-021F897912AB}" type="presOf" srcId="{C9BFBAFA-6AAE-445C-AB03-AE728291329E}" destId="{6FE56F06-0730-47C3-BA68-4EE0B168F55B}" srcOrd="0" destOrd="0" presId="urn:microsoft.com/office/officeart/2016/7/layout/BasicLinearProcessNumbered"/>
    <dgm:cxn modelId="{DD0EE92F-CAF7-4A88-8CB6-9AC2EE8E4835}" srcId="{50EF0B3D-086A-46F9-B300-1A0FCE0677FE}" destId="{4B5A0808-E761-4653-8EF9-BD7A4C4B3C62}" srcOrd="3" destOrd="0" parTransId="{56850F50-D981-4069-B640-0EA2666992B9}" sibTransId="{87B7DA39-1F76-4EF3-8EC5-46CCBE5C0708}"/>
    <dgm:cxn modelId="{F7AA9E49-C000-4168-94F1-C22945E8E443}" type="presOf" srcId="{50EF0B3D-086A-46F9-B300-1A0FCE0677FE}" destId="{4E3DB6A7-4FA3-4E10-857F-A9CDA5E2F103}" srcOrd="0" destOrd="0" presId="urn:microsoft.com/office/officeart/2016/7/layout/BasicLinearProcessNumbered"/>
    <dgm:cxn modelId="{5E3F5B54-E720-48F8-84B0-5EE755E27221}" type="presOf" srcId="{1B7BC614-82A4-4A12-A209-DFA3A579A913}" destId="{C0495715-D391-4D06-92DE-4A74C0C6946F}" srcOrd="0" destOrd="0" presId="urn:microsoft.com/office/officeart/2016/7/layout/BasicLinearProcessNumbered"/>
    <dgm:cxn modelId="{37CD7375-4AAC-425C-A1EE-C9A136768A07}" type="presOf" srcId="{4B5A0808-E761-4653-8EF9-BD7A4C4B3C62}" destId="{ADD8BC59-B941-4046-84D9-4CADCFFDBF32}" srcOrd="0" destOrd="0" presId="urn:microsoft.com/office/officeart/2016/7/layout/BasicLinearProcessNumbered"/>
    <dgm:cxn modelId="{116BED82-1F4C-42C8-A3A8-2AE06F40B4C3}" type="presOf" srcId="{44CAB87C-4E36-4B2E-A1A8-A52E9F2B5603}" destId="{1EC75C65-61A5-4374-8DA4-B61486800302}" srcOrd="0" destOrd="0" presId="urn:microsoft.com/office/officeart/2016/7/layout/BasicLinearProcessNumbered"/>
    <dgm:cxn modelId="{4C7E5089-7D76-40DC-841B-1FE9105BB52E}" type="presOf" srcId="{44CAB87C-4E36-4B2E-A1A8-A52E9F2B5603}" destId="{77C77743-7F7C-4895-BCFE-598824B212CF}" srcOrd="1" destOrd="0" presId="urn:microsoft.com/office/officeart/2016/7/layout/BasicLinearProcessNumbered"/>
    <dgm:cxn modelId="{DF979E9E-278F-4E2B-82CB-F10BD19018F9}" type="presOf" srcId="{4A7BA9F7-E65D-4613-AFDF-38C78E3251EE}" destId="{929154EB-89F4-45EA-9677-6DB35E65B73C}" srcOrd="1" destOrd="0" presId="urn:microsoft.com/office/officeart/2016/7/layout/BasicLinearProcessNumbered"/>
    <dgm:cxn modelId="{BACBB2AA-9544-4122-9228-C105C11FA108}" srcId="{50EF0B3D-086A-46F9-B300-1A0FCE0677FE}" destId="{44CAB87C-4E36-4B2E-A1A8-A52E9F2B5603}" srcOrd="2" destOrd="0" parTransId="{48FE53D9-BB9A-4810-810A-20EDE5B3664C}" sibTransId="{1B7BC614-82A4-4A12-A209-DFA3A579A913}"/>
    <dgm:cxn modelId="{0C662BC0-A1DB-4B2B-A41F-55162EB85832}" type="presOf" srcId="{87B7DA39-1F76-4EF3-8EC5-46CCBE5C0708}" destId="{57AD2A95-7F91-4344-8AFA-02F6D5119DDC}" srcOrd="0" destOrd="0" presId="urn:microsoft.com/office/officeart/2016/7/layout/BasicLinearProcessNumbered"/>
    <dgm:cxn modelId="{08AE38C6-B83E-4A65-8FF2-968C79232F28}" srcId="{50EF0B3D-086A-46F9-B300-1A0FCE0677FE}" destId="{476C0DC0-432E-4A4D-936B-38F528CB0687}" srcOrd="1" destOrd="0" parTransId="{653F0F09-8992-41D7-BD1E-3D1AFFA38632}" sibTransId="{C9BFBAFA-6AAE-445C-AB03-AE728291329E}"/>
    <dgm:cxn modelId="{E4604BD0-1A6B-4C9A-8DB3-E02A685DD25B}" type="presOf" srcId="{476C0DC0-432E-4A4D-936B-38F528CB0687}" destId="{DB87A767-270B-48F8-A393-3A2CAD94F70D}" srcOrd="1" destOrd="0" presId="urn:microsoft.com/office/officeart/2016/7/layout/BasicLinearProcessNumbered"/>
    <dgm:cxn modelId="{70AC96DD-6B14-4D66-AD14-2CAB6DAB4F70}" type="presOf" srcId="{476C0DC0-432E-4A4D-936B-38F528CB0687}" destId="{74460552-BDA2-4159-8BB3-97D75F4DD031}" srcOrd="0" destOrd="0" presId="urn:microsoft.com/office/officeart/2016/7/layout/BasicLinearProcessNumbered"/>
    <dgm:cxn modelId="{E28377DF-A014-4FDB-9803-55E4EA7D205C}" srcId="{50EF0B3D-086A-46F9-B300-1A0FCE0677FE}" destId="{4A7BA9F7-E65D-4613-AFDF-38C78E3251EE}" srcOrd="0" destOrd="0" parTransId="{2CDD9E2D-86C6-42AD-B1CC-965E88828514}" sibTransId="{2E0E6024-2BE1-4DCA-96C1-BA38E42D9BC5}"/>
    <dgm:cxn modelId="{3A42F1EB-EE21-45AE-BF9B-5BD91DA9B795}" type="presOf" srcId="{4B5A0808-E761-4653-8EF9-BD7A4C4B3C62}" destId="{C672BC8A-9362-4213-A4A5-2DEF1DB72756}" srcOrd="1" destOrd="0" presId="urn:microsoft.com/office/officeart/2016/7/layout/BasicLinearProcessNumbered"/>
    <dgm:cxn modelId="{5B63B6FD-F478-4813-8AF8-54EF19FD541C}" type="presOf" srcId="{2E0E6024-2BE1-4DCA-96C1-BA38E42D9BC5}" destId="{41DA5AA1-720F-455F-8675-9AC45D3C3225}" srcOrd="0" destOrd="0" presId="urn:microsoft.com/office/officeart/2016/7/layout/BasicLinearProcessNumbered"/>
    <dgm:cxn modelId="{A3423AFF-1A0F-4277-B01C-43BBDA5209DD}" type="presOf" srcId="{4A7BA9F7-E65D-4613-AFDF-38C78E3251EE}" destId="{AF43B09F-92E3-4108-8887-E2CFE28605D0}" srcOrd="0" destOrd="0" presId="urn:microsoft.com/office/officeart/2016/7/layout/BasicLinearProcessNumbered"/>
    <dgm:cxn modelId="{48847274-BB31-430E-9AD3-0560E06BF991}" type="presParOf" srcId="{4E3DB6A7-4FA3-4E10-857F-A9CDA5E2F103}" destId="{1878C565-170F-4F7A-A74E-E926BE88512C}" srcOrd="0" destOrd="0" presId="urn:microsoft.com/office/officeart/2016/7/layout/BasicLinearProcessNumbered"/>
    <dgm:cxn modelId="{CE628961-1988-47A8-AF3F-A37FEB43BF99}" type="presParOf" srcId="{1878C565-170F-4F7A-A74E-E926BE88512C}" destId="{AF43B09F-92E3-4108-8887-E2CFE28605D0}" srcOrd="0" destOrd="0" presId="urn:microsoft.com/office/officeart/2016/7/layout/BasicLinearProcessNumbered"/>
    <dgm:cxn modelId="{911E4D97-5A57-40CF-B4E8-A61ACD8C0C28}" type="presParOf" srcId="{1878C565-170F-4F7A-A74E-E926BE88512C}" destId="{41DA5AA1-720F-455F-8675-9AC45D3C3225}" srcOrd="1" destOrd="0" presId="urn:microsoft.com/office/officeart/2016/7/layout/BasicLinearProcessNumbered"/>
    <dgm:cxn modelId="{A790F02E-6446-4CC9-B792-F0BDA68ED419}" type="presParOf" srcId="{1878C565-170F-4F7A-A74E-E926BE88512C}" destId="{5CCC5D99-B709-43FA-AE1B-2387C80D8FDD}" srcOrd="2" destOrd="0" presId="urn:microsoft.com/office/officeart/2016/7/layout/BasicLinearProcessNumbered"/>
    <dgm:cxn modelId="{DCDFE4ED-F7A4-44FF-B9AC-2D1C196551EC}" type="presParOf" srcId="{1878C565-170F-4F7A-A74E-E926BE88512C}" destId="{929154EB-89F4-45EA-9677-6DB35E65B73C}" srcOrd="3" destOrd="0" presId="urn:microsoft.com/office/officeart/2016/7/layout/BasicLinearProcessNumbered"/>
    <dgm:cxn modelId="{AD9BD7F4-E14D-4CCA-B015-BA2FC7EFA05B}" type="presParOf" srcId="{4E3DB6A7-4FA3-4E10-857F-A9CDA5E2F103}" destId="{A995DFC9-1EE1-4B76-8CBC-7FB470CF1C42}" srcOrd="1" destOrd="0" presId="urn:microsoft.com/office/officeart/2016/7/layout/BasicLinearProcessNumbered"/>
    <dgm:cxn modelId="{9CF1FC6E-96C0-460C-9A03-2731DF06398E}" type="presParOf" srcId="{4E3DB6A7-4FA3-4E10-857F-A9CDA5E2F103}" destId="{326956A5-9CBC-4337-804F-38397A218154}" srcOrd="2" destOrd="0" presId="urn:microsoft.com/office/officeart/2016/7/layout/BasicLinearProcessNumbered"/>
    <dgm:cxn modelId="{45A87AFB-7517-4B3B-84C4-DC6F01570699}" type="presParOf" srcId="{326956A5-9CBC-4337-804F-38397A218154}" destId="{74460552-BDA2-4159-8BB3-97D75F4DD031}" srcOrd="0" destOrd="0" presId="urn:microsoft.com/office/officeart/2016/7/layout/BasicLinearProcessNumbered"/>
    <dgm:cxn modelId="{1F532990-E376-4436-9B47-2CD2AF7F5498}" type="presParOf" srcId="{326956A5-9CBC-4337-804F-38397A218154}" destId="{6FE56F06-0730-47C3-BA68-4EE0B168F55B}" srcOrd="1" destOrd="0" presId="urn:microsoft.com/office/officeart/2016/7/layout/BasicLinearProcessNumbered"/>
    <dgm:cxn modelId="{AA307BB7-F49B-47D2-A4AE-E50A378EA01C}" type="presParOf" srcId="{326956A5-9CBC-4337-804F-38397A218154}" destId="{B8221FE5-E5EE-4EF3-94D6-B275F30EA84D}" srcOrd="2" destOrd="0" presId="urn:microsoft.com/office/officeart/2016/7/layout/BasicLinearProcessNumbered"/>
    <dgm:cxn modelId="{5CDD5F03-60C8-482D-8FA4-C09FA0934A19}" type="presParOf" srcId="{326956A5-9CBC-4337-804F-38397A218154}" destId="{DB87A767-270B-48F8-A393-3A2CAD94F70D}" srcOrd="3" destOrd="0" presId="urn:microsoft.com/office/officeart/2016/7/layout/BasicLinearProcessNumbered"/>
    <dgm:cxn modelId="{3E070743-E846-4100-B57F-3A65022CD418}" type="presParOf" srcId="{4E3DB6A7-4FA3-4E10-857F-A9CDA5E2F103}" destId="{A4839EAA-A4BD-46CE-9C75-A5FB24DB9F6C}" srcOrd="3" destOrd="0" presId="urn:microsoft.com/office/officeart/2016/7/layout/BasicLinearProcessNumbered"/>
    <dgm:cxn modelId="{775CA79D-0FD9-49DA-9DA6-F7C798D1D6C0}" type="presParOf" srcId="{4E3DB6A7-4FA3-4E10-857F-A9CDA5E2F103}" destId="{C184D32B-2E08-4484-84AE-E618426E420A}" srcOrd="4" destOrd="0" presId="urn:microsoft.com/office/officeart/2016/7/layout/BasicLinearProcessNumbered"/>
    <dgm:cxn modelId="{50F18DCD-B9E6-4826-9271-B6DD3483B5D8}" type="presParOf" srcId="{C184D32B-2E08-4484-84AE-E618426E420A}" destId="{1EC75C65-61A5-4374-8DA4-B61486800302}" srcOrd="0" destOrd="0" presId="urn:microsoft.com/office/officeart/2016/7/layout/BasicLinearProcessNumbered"/>
    <dgm:cxn modelId="{3DC55670-F0E9-4A83-BCF0-7A4D176AC497}" type="presParOf" srcId="{C184D32B-2E08-4484-84AE-E618426E420A}" destId="{C0495715-D391-4D06-92DE-4A74C0C6946F}" srcOrd="1" destOrd="0" presId="urn:microsoft.com/office/officeart/2016/7/layout/BasicLinearProcessNumbered"/>
    <dgm:cxn modelId="{25BAB298-360A-4D5F-873B-F24DCDF48710}" type="presParOf" srcId="{C184D32B-2E08-4484-84AE-E618426E420A}" destId="{1E7B8171-D396-4291-9A11-A89B823C06A6}" srcOrd="2" destOrd="0" presId="urn:microsoft.com/office/officeart/2016/7/layout/BasicLinearProcessNumbered"/>
    <dgm:cxn modelId="{840A312F-4257-4839-9AD8-6E9773C2BA7D}" type="presParOf" srcId="{C184D32B-2E08-4484-84AE-E618426E420A}" destId="{77C77743-7F7C-4895-BCFE-598824B212CF}" srcOrd="3" destOrd="0" presId="urn:microsoft.com/office/officeart/2016/7/layout/BasicLinearProcessNumbered"/>
    <dgm:cxn modelId="{1829ACEC-0F46-4BD6-9236-B06681EEB2E1}" type="presParOf" srcId="{4E3DB6A7-4FA3-4E10-857F-A9CDA5E2F103}" destId="{0A16E476-2924-4845-B926-3FC62018B81D}" srcOrd="5" destOrd="0" presId="urn:microsoft.com/office/officeart/2016/7/layout/BasicLinearProcessNumbered"/>
    <dgm:cxn modelId="{8DB358C2-F05A-476B-B0D7-9887F77C7099}" type="presParOf" srcId="{4E3DB6A7-4FA3-4E10-857F-A9CDA5E2F103}" destId="{E40E447C-592D-430A-9A9E-94827F3FEB3C}" srcOrd="6" destOrd="0" presId="urn:microsoft.com/office/officeart/2016/7/layout/BasicLinearProcessNumbered"/>
    <dgm:cxn modelId="{835FA574-53D4-41D9-A618-61BB92B24275}" type="presParOf" srcId="{E40E447C-592D-430A-9A9E-94827F3FEB3C}" destId="{ADD8BC59-B941-4046-84D9-4CADCFFDBF32}" srcOrd="0" destOrd="0" presId="urn:microsoft.com/office/officeart/2016/7/layout/BasicLinearProcessNumbered"/>
    <dgm:cxn modelId="{E71C0EE1-5D15-4858-9B26-E7D37B081DF4}" type="presParOf" srcId="{E40E447C-592D-430A-9A9E-94827F3FEB3C}" destId="{57AD2A95-7F91-4344-8AFA-02F6D5119DDC}" srcOrd="1" destOrd="0" presId="urn:microsoft.com/office/officeart/2016/7/layout/BasicLinearProcessNumbered"/>
    <dgm:cxn modelId="{F57D121D-8568-4C6D-A270-A6F66317BF14}" type="presParOf" srcId="{E40E447C-592D-430A-9A9E-94827F3FEB3C}" destId="{A6A5A5C1-11C7-45B8-9BDF-E4E23A782B1C}" srcOrd="2" destOrd="0" presId="urn:microsoft.com/office/officeart/2016/7/layout/BasicLinearProcessNumbered"/>
    <dgm:cxn modelId="{1E6BD9BD-2120-4200-A73C-99B33B9FA4E0}" type="presParOf" srcId="{E40E447C-592D-430A-9A9E-94827F3FEB3C}" destId="{C672BC8A-9362-4213-A4A5-2DEF1DB7275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6847E-41F9-43F3-91FF-E1737EA29481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its topology and benefits</a:t>
          </a:r>
        </a:p>
      </dsp:txBody>
      <dsp:txXfrm>
        <a:off x="205" y="1878069"/>
        <a:ext cx="2479997" cy="1785598"/>
      </dsp:txXfrm>
    </dsp:sp>
    <dsp:sp modelId="{9C5BB248-2BF9-4F85-ABEF-41F093FE6AE9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12AFFF28-8865-4B96-A7EA-1B141762B98E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appropriate use cases</a:t>
          </a:r>
        </a:p>
      </dsp:txBody>
      <dsp:txXfrm>
        <a:off x="2678602" y="1878069"/>
        <a:ext cx="2479997" cy="1785598"/>
      </dsp:txXfrm>
    </dsp:sp>
    <dsp:sp modelId="{57DD2F2B-1A26-4787-8489-F0617C66968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CD79D8C5-331C-46E7-85B4-5CE33704AAFE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Define the Azure </a:t>
          </a:r>
          <a:r>
            <a:rPr lang="en-US" sz="2600" kern="1200" dirty="0" err="1"/>
            <a:t>serverless</a:t>
          </a:r>
          <a:r>
            <a:rPr lang="en-US" sz="2600" kern="1200" dirty="0"/>
            <a:t> stack</a:t>
          </a:r>
        </a:p>
      </dsp:txBody>
      <dsp:txXfrm>
        <a:off x="5356999" y="1878069"/>
        <a:ext cx="2479997" cy="1785598"/>
      </dsp:txXfrm>
    </dsp:sp>
    <dsp:sp modelId="{8616D948-26ED-4864-BE99-9A1462F9C545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C75F468-793D-4490-8DE0-CC53F3338E70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See an example in action</a:t>
          </a:r>
        </a:p>
      </dsp:txBody>
      <dsp:txXfrm>
        <a:off x="8035397" y="1878069"/>
        <a:ext cx="2479997" cy="1785598"/>
      </dsp:txXfrm>
    </dsp:sp>
    <dsp:sp modelId="{30A3B226-021A-4BE1-BA9C-12AEEA6696B2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3B09F-92E3-4108-8887-E2CFE28605D0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run.csx: </a:t>
          </a:r>
          <a:r>
            <a:rPr lang="en-US" sz="1900" kern="1200"/>
            <a:t>Your runtime code</a:t>
          </a:r>
        </a:p>
      </dsp:txBody>
      <dsp:txXfrm>
        <a:off x="3080" y="1765067"/>
        <a:ext cx="2444055" cy="2053006"/>
      </dsp:txXfrm>
    </dsp:sp>
    <dsp:sp modelId="{41DA5AA1-720F-455F-8675-9AC45D3C3225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5CCC5D99-B709-43FA-AE1B-2387C80D8FDD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0552-BDA2-4159-8BB3-97D75F4DD03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function.json: </a:t>
          </a:r>
          <a:r>
            <a:rPr lang="en-US" sz="1900" kern="1200"/>
            <a:t>defines the inputs, outputs and triggers for the Function</a:t>
          </a:r>
        </a:p>
      </dsp:txBody>
      <dsp:txXfrm>
        <a:off x="2691541" y="1765067"/>
        <a:ext cx="2444055" cy="2053006"/>
      </dsp:txXfrm>
    </dsp:sp>
    <dsp:sp modelId="{6FE56F06-0730-47C3-BA68-4EE0B168F55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B8221FE5-E5EE-4EF3-94D6-B275F30EA84D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75C65-61A5-4374-8DA4-B61486800302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project.json:</a:t>
          </a:r>
          <a:r>
            <a:rPr lang="en-US" sz="1900" kern="1200"/>
            <a:t> Defines the assemblies used by the Function</a:t>
          </a:r>
        </a:p>
      </dsp:txBody>
      <dsp:txXfrm>
        <a:off x="5380002" y="1765067"/>
        <a:ext cx="2444055" cy="2053006"/>
      </dsp:txXfrm>
    </dsp:sp>
    <dsp:sp modelId="{C0495715-D391-4D06-92DE-4A74C0C6946F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E7B8171-D396-4291-9A11-A89B823C06A6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8BC59-B941-4046-84D9-4CADCFFDBF32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host.json: </a:t>
          </a:r>
          <a:r>
            <a:rPr lang="en-US" sz="1900" kern="1200"/>
            <a:t>Global config for the WebJobs host</a:t>
          </a:r>
        </a:p>
      </dsp:txBody>
      <dsp:txXfrm>
        <a:off x="8068463" y="1765067"/>
        <a:ext cx="2444055" cy="2053006"/>
      </dsp:txXfrm>
    </dsp:sp>
    <dsp:sp modelId="{57AD2A95-7F91-4344-8AFA-02F6D5119DDC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A6A5A5C1-11C7-45B8-9BDF-E4E23A782B1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1235EC-8E7C-4374-967C-732BFE7CA9C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1A410C-14DD-4416-A555-7A1E81FE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0319-969B-4518-ADD0-1CF55BB7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D00D-3D46-4F48-A22C-D85C10C6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56F2-285A-441D-9943-45BF648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7E869-5E92-447B-B57F-5298B3F9A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23" y="5390"/>
            <a:ext cx="3134577" cy="3134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EF2EB-2AC8-4270-9CB0-B70FF79B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793"/>
            <a:ext cx="9258300" cy="16882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91AC-6DA6-4AF5-AB33-3ED2409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7007"/>
            <a:ext cx="9258300" cy="126079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006D33-CCCE-40E3-87B9-A2A36D175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293370"/>
            <a:ext cx="9258300" cy="19293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3FFC-5172-4BAD-963B-4B488040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2A44-50E5-4347-908D-15AB3932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EB3-3782-4217-ABA1-2EB01018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8199-4CA1-420F-8769-3A2E8EE3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3532-8F74-4B84-8139-EE36717D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BDE8-3FD9-49A7-8DA9-1B5A89FA1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E61E-616A-4E4D-BA63-01E39AE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701B-CD20-4C9D-9E15-771E670C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D33B-0B1B-4953-91C6-72192571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64C0-F2AF-440D-A4DA-F8D0D6E2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EEDB-F17B-4173-A867-BE24034A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023E-1903-4A70-9D12-91B4B100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E58A-C566-4C35-9D81-E6ABD39D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77B0-697F-4D91-8A92-0B7A68D1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794C-0CBA-40D3-8D5B-584AFB86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12D3-1D8F-44B2-B026-524878E6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5298-7B5A-45CD-BD45-BA3109CF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DC74-9495-4A32-9597-0250D2BE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6846-F404-43CE-BD79-56B03DF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EC1B-DD5F-45C7-91F1-6E62231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EED7-A71E-4275-94A2-22528C0A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8773-AD1E-44E8-85EE-2A7139DF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8AFD-C5F8-40CF-842F-4FDC18A0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07FB-B192-47B6-9F5D-1CC1B90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0D37-2B8D-4254-A66C-1D42079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86B4-359C-4228-8CC0-BA68899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73C-AD25-4C91-8D10-414EBFD8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83E1-B073-48D3-8DD4-11BF0BB4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6203-B0DA-42C4-9B1C-01DBA27E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DBD5-830F-43B9-B02D-C650723BD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2370-A7BA-4D20-BC60-EFF98F1B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D203-1BE4-41BF-8825-DD3B4EB8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A6BB9-EB7F-4808-A58A-CC85A3A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82326-C055-4F9D-B18F-7773F2A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AA54-1259-4A0B-A69D-9D4F553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04CBD-626F-462D-A1FA-0E0F5F9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F235-B896-43FF-AEAB-EDC2BBF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305F-07E8-4B3C-973E-6026236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B6FFA-AE04-4824-BADD-E47C9BE0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E4798-0328-4F67-AFBB-6BA5C192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C49A-FEA6-45DF-A9FC-B34D264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88C6-472E-4086-9859-BEAFC727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03E5-3FF3-48FF-985F-1159A174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3D21-E08A-4968-9286-A0EFC7D3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90FBC-2254-438B-A185-2B68F5B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726D-35BC-4775-9311-9D3656A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7F1A-C7D4-4FAD-BB72-C71300CA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9C2D-73C0-4597-8B92-75310EA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B372E-DED1-474A-B8EE-9E2A7055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516F-D2C7-4B9D-B370-335EA963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63FA-702A-493F-B575-C4CBABC9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513B0-6F87-4696-9B43-99A3AC87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4C8B-BB4D-4EAC-9EAD-11C163B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22DEC9-DC96-479B-8CD4-FEA3D8886D65}"/>
              </a:ext>
            </a:extLst>
          </p:cNvPr>
          <p:cNvSpPr/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7FF52-E8FF-4AB5-AB6E-8C3A24C6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0E2A-8243-418F-BA80-647A16F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37DD-CB8B-44BB-B105-922F05D7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E3-CF25-44A4-A350-D7B5856A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942B-547F-43DA-BF09-F4437621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DFF9-FB5E-4567-84D4-A5723C3FE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tx2"/>
                </a:solidFill>
              </a:rPr>
              <a:t>Serverless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E6AF-3E4B-4588-AED2-2FC41DC6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The future of application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B6F6-B25B-4D45-A152-3EB6451E3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Doug Vanderweide, MCSE, MCSD, MCT</a:t>
            </a:r>
          </a:p>
          <a:p>
            <a:r>
              <a:rPr lang="en-US" dirty="0">
                <a:solidFill>
                  <a:schemeClr val="tx2"/>
                </a:solidFill>
              </a:rPr>
              <a:t>https://www.dougv.com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linkedin.com/in/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0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35D-031C-4950-8BE0-446228E6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</a:t>
            </a:r>
            <a:r>
              <a:rPr lang="en-US" dirty="0" err="1"/>
              <a:t>Serverless</a:t>
            </a:r>
            <a:r>
              <a:rPr lang="en-US" dirty="0"/>
              <a:t>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5160-D1EB-46F9-9327-376D26B8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Anyplace where a workflow can be easily defined with APIs</a:t>
            </a:r>
          </a:p>
          <a:p>
            <a:pPr lvl="1"/>
            <a:r>
              <a:rPr lang="en-US" dirty="0"/>
              <a:t>Each API powers a microservice</a:t>
            </a:r>
          </a:p>
          <a:p>
            <a:pPr lvl="1"/>
            <a:r>
              <a:rPr lang="en-US" dirty="0"/>
              <a:t>We chain together microservices into an implementation</a:t>
            </a:r>
          </a:p>
          <a:p>
            <a:r>
              <a:rPr lang="en-US" dirty="0"/>
              <a:t>Anything that doesn’t demand constant high CPU/memory/bandwidth</a:t>
            </a:r>
          </a:p>
          <a:p>
            <a:pPr lvl="1"/>
            <a:r>
              <a:rPr lang="en-US" dirty="0"/>
              <a:t>Not appropriate for big data crunching, video processing, etc.</a:t>
            </a:r>
          </a:p>
          <a:p>
            <a:r>
              <a:rPr lang="en-US" dirty="0"/>
              <a:t>Anyplace where state isn’t critical</a:t>
            </a:r>
          </a:p>
          <a:p>
            <a:pPr lvl="1"/>
            <a:r>
              <a:rPr lang="en-US" dirty="0"/>
              <a:t>Disconnected microservices aren’t state-friendly, but there are workarounds</a:t>
            </a:r>
          </a:p>
          <a:p>
            <a:r>
              <a:rPr lang="en-US" dirty="0"/>
              <a:t>Any time we don’t need complete control over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56004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6D14B-52EE-4E88-9514-41AD6E6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F50D-A48A-4903-BE64-D76D03A1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</p:spTree>
    <p:extLst>
      <p:ext uri="{BB962C8B-B14F-4D97-AF65-F5344CB8AC3E}">
        <p14:creationId xmlns:p14="http://schemas.microsoft.com/office/powerpoint/2010/main" val="365189698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CE0B6-C74B-45F6-90A9-E2538543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F6EDC-27E1-4B7C-83D7-8FCA9BE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step-based workflows from APIs</a:t>
            </a:r>
          </a:p>
          <a:p>
            <a:pPr lvl="1"/>
            <a:r>
              <a:rPr lang="en-US" dirty="0"/>
              <a:t>Very similar to ifttt.com</a:t>
            </a:r>
          </a:p>
          <a:p>
            <a:r>
              <a:rPr lang="en-US" dirty="0"/>
              <a:t>Comes with many predefined “connectors,” or APIs</a:t>
            </a:r>
          </a:p>
          <a:p>
            <a:pPr lvl="1"/>
            <a:r>
              <a:rPr lang="en-US" dirty="0"/>
              <a:t>Any publicly accessible API can be a connector</a:t>
            </a:r>
          </a:p>
          <a:p>
            <a:pPr lvl="1"/>
            <a:r>
              <a:rPr lang="en-US" dirty="0"/>
              <a:t>You can “roll your own” connectors </a:t>
            </a:r>
          </a:p>
          <a:p>
            <a:r>
              <a:rPr lang="en-US" dirty="0"/>
              <a:t>Retains state for each step in a workflow</a:t>
            </a:r>
          </a:p>
          <a:p>
            <a:pPr lvl="1"/>
            <a:r>
              <a:rPr lang="en-US" dirty="0"/>
              <a:t>You can “cascade” the results of one step to subsequent steps</a:t>
            </a:r>
          </a:p>
          <a:p>
            <a:r>
              <a:rPr lang="en-US" dirty="0"/>
              <a:t>Completely programmable via JSON; can be integrated into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92412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6FE0-8B8D-4815-92E1-9B6A814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D30C-96E8-4934-ACC9-B65C88FF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supercharged </a:t>
            </a:r>
            <a:r>
              <a:rPr lang="en-US" dirty="0" err="1"/>
              <a:t>WebJobs</a:t>
            </a:r>
            <a:endParaRPr lang="en-US" dirty="0"/>
          </a:p>
          <a:p>
            <a:pPr lvl="1"/>
            <a:r>
              <a:rPr lang="en-US" dirty="0"/>
              <a:t>Has underlying Web App as environment</a:t>
            </a:r>
          </a:p>
          <a:p>
            <a:pPr lvl="1"/>
            <a:r>
              <a:rPr lang="en-US" dirty="0"/>
              <a:t>You can configure this environment as you would any Web App</a:t>
            </a:r>
          </a:p>
          <a:p>
            <a:r>
              <a:rPr lang="en-US" dirty="0"/>
              <a:t>Can run on consumption model or as an App Service application</a:t>
            </a:r>
          </a:p>
          <a:p>
            <a:r>
              <a:rPr lang="en-US" dirty="0"/>
              <a:t>Supports CI/CD, staging, request proxies</a:t>
            </a:r>
          </a:p>
          <a:p>
            <a:r>
              <a:rPr lang="en-US" dirty="0"/>
              <a:t>Supports multiple languages/runtimes</a:t>
            </a:r>
          </a:p>
          <a:p>
            <a:pPr lvl="1"/>
            <a:r>
              <a:rPr lang="en-US" dirty="0"/>
              <a:t>C#, node.js are primary; PHP, Java, PowerShell, Python, etc.</a:t>
            </a:r>
          </a:p>
          <a:p>
            <a:r>
              <a:rPr lang="en-US" dirty="0"/>
              <a:t>You can use any </a:t>
            </a:r>
            <a:r>
              <a:rPr lang="en-US" dirty="0" err="1"/>
              <a:t>Nuget</a:t>
            </a:r>
            <a:r>
              <a:rPr lang="en-US" dirty="0"/>
              <a:t> package you like</a:t>
            </a:r>
          </a:p>
          <a:p>
            <a:r>
              <a:rPr lang="en-US" dirty="0"/>
              <a:t>You can bring in custom DLLs</a:t>
            </a:r>
          </a:p>
        </p:txBody>
      </p:sp>
    </p:spTree>
    <p:extLst>
      <p:ext uri="{BB962C8B-B14F-4D97-AF65-F5344CB8AC3E}">
        <p14:creationId xmlns:p14="http://schemas.microsoft.com/office/powerpoint/2010/main" val="361694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48C-0A0B-425B-8269-4E53050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Azure Functions Components (C#)</a:t>
            </a:r>
            <a:endParaRPr lang="en-US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00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5632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95E4-78E6-46C0-A27B-49DDC5BC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882A8-6177-422A-BACC-7872ACAC3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2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1BFF9-ABC6-4F84-80E1-06B48428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Three Attributes (Build 2017)</a:t>
            </a:r>
            <a:endParaRPr lang="en-US" dirty="0"/>
          </a:p>
        </p:txBody>
      </p:sp>
      <p:pic>
        <p:nvPicPr>
          <p:cNvPr id="7" name="Content Placeholder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3683CD5-9FFA-49D8-B3E6-04B1B3A1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5" y="1690688"/>
            <a:ext cx="7982390" cy="4486275"/>
          </a:xfrm>
        </p:spPr>
      </p:pic>
    </p:spTree>
    <p:extLst>
      <p:ext uri="{BB962C8B-B14F-4D97-AF65-F5344CB8AC3E}">
        <p14:creationId xmlns:p14="http://schemas.microsoft.com/office/powerpoint/2010/main" val="37626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5D8C-94FF-4061-90B7-9B8E4DCD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3AC5-7A53-41FB-A3A3-BBB7226E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https://docs.microsoft.com/en-us/azure/cognitive-services/</a:t>
            </a:r>
          </a:p>
          <a:p>
            <a:r>
              <a:rPr lang="en-US" dirty="0"/>
              <a:t>Speech, images, language, knowledge and search</a:t>
            </a:r>
          </a:p>
          <a:p>
            <a:r>
              <a:rPr lang="en-US" dirty="0"/>
              <a:t>Relatively low cost; some services have a free tier</a:t>
            </a:r>
          </a:p>
          <a:p>
            <a:r>
              <a:rPr lang="en-US" dirty="0"/>
              <a:t>Instrumental to Microsoft's near-term cloud strategy</a:t>
            </a:r>
          </a:p>
        </p:txBody>
      </p:sp>
    </p:spTree>
    <p:extLst>
      <p:ext uri="{BB962C8B-B14F-4D97-AF65-F5344CB8AC3E}">
        <p14:creationId xmlns:p14="http://schemas.microsoft.com/office/powerpoint/2010/main" val="302448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A3F25-E024-4AE6-A8AD-808FB18A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Feedback? Thoughts?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E8765-1749-4668-B37B-23774990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 for this talk: https://github.com/dougvdotcom/fwdnug-serverless</a:t>
            </a:r>
          </a:p>
          <a:p>
            <a:r>
              <a:rPr lang="en-US" dirty="0"/>
              <a:t>This deck on SlideShare: https://www.slideshare.net/DougVanderweide/serverless-the-future-of-application-delivery</a:t>
            </a:r>
          </a:p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https://www.dougv.com</a:t>
            </a:r>
          </a:p>
          <a:p>
            <a:pPr lvl="1"/>
            <a:r>
              <a:rPr lang="en-US" dirty="0"/>
              <a:t>dougvanderweide@gmail.com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r>
              <a:rPr lang="en-US" dirty="0"/>
              <a:t>linkedin.com/in/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09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CDD1-77CF-465C-9950-5A8F17C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Today’s Objectives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308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55618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1AC8A1-10BB-4576-A0F6-197EE99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</a:t>
            </a:r>
            <a:r>
              <a:rPr lang="en-US" dirty="0" err="1">
                <a:solidFill>
                  <a:schemeClr val="accent1"/>
                </a:solidFill>
              </a:rPr>
              <a:t>Serverless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6E6C-07A2-47C9-AC81-CC94C88E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“… a cloud computing execution model </a:t>
            </a:r>
            <a:br>
              <a:rPr lang="en-US" sz="2400" dirty="0"/>
            </a:br>
            <a:r>
              <a:rPr lang="en-US" sz="2400" dirty="0"/>
              <a:t>in which the cloud provider </a:t>
            </a:r>
            <a:br>
              <a:rPr lang="en-US" sz="2400" dirty="0"/>
            </a:br>
            <a:r>
              <a:rPr lang="en-US" sz="2400" dirty="0"/>
              <a:t>dynamically manages the allocation </a:t>
            </a:r>
            <a:br>
              <a:rPr lang="en-US" sz="2400" dirty="0"/>
            </a:br>
            <a:r>
              <a:rPr lang="en-US" sz="2400" dirty="0"/>
              <a:t>of machine resources. </a:t>
            </a:r>
          </a:p>
          <a:p>
            <a:pPr marL="0" indent="0">
              <a:buNone/>
            </a:pPr>
            <a:r>
              <a:rPr lang="en-US" sz="2400" dirty="0"/>
              <a:t>Pricing is based on </a:t>
            </a:r>
            <a:br>
              <a:rPr lang="en-US" sz="2400" dirty="0"/>
            </a:br>
            <a:r>
              <a:rPr lang="en-US" sz="2400" dirty="0"/>
              <a:t>the actual amount of resources consumed</a:t>
            </a:r>
            <a:br>
              <a:rPr lang="en-US" sz="2400" dirty="0"/>
            </a:br>
            <a:r>
              <a:rPr lang="en-US" sz="2400" dirty="0"/>
              <a:t>by an application, </a:t>
            </a:r>
            <a:br>
              <a:rPr lang="en-US" sz="2400" dirty="0"/>
            </a:br>
            <a:r>
              <a:rPr lang="en-US" sz="2400" dirty="0"/>
              <a:t>rather than on pre-purchased units of capacity.”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i="1" dirty="0"/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31599236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F85E-A9FD-497F-A89B-40C668B4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EC9D-8E5A-4138-88BA-F5616B28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code runs on generic OS instances</a:t>
            </a:r>
          </a:p>
          <a:p>
            <a:r>
              <a:rPr lang="en-US" dirty="0"/>
              <a:t>The runtime environment is 100 percent predefined</a:t>
            </a:r>
          </a:p>
          <a:p>
            <a:pPr lvl="1"/>
            <a:r>
              <a:rPr lang="en-US" dirty="0"/>
              <a:t>You have some control over settings</a:t>
            </a:r>
          </a:p>
          <a:p>
            <a:pPr lvl="1"/>
            <a:r>
              <a:rPr lang="en-US" dirty="0"/>
              <a:t>Some dependencies are available</a:t>
            </a:r>
          </a:p>
          <a:p>
            <a:pPr lvl="1"/>
            <a:r>
              <a:rPr lang="en-US" dirty="0"/>
              <a:t>You can bring your own dependencies</a:t>
            </a:r>
          </a:p>
          <a:p>
            <a:r>
              <a:rPr lang="en-US" dirty="0"/>
              <a:t>You write code that runs in the environment, the host handles the rest</a:t>
            </a:r>
          </a:p>
          <a:p>
            <a:pPr lvl="1"/>
            <a:r>
              <a:rPr lang="en-US" dirty="0"/>
              <a:t>Provisioning</a:t>
            </a:r>
          </a:p>
          <a:p>
            <a:pPr lvl="1"/>
            <a:r>
              <a:rPr lang="en-US" dirty="0"/>
              <a:t>Scaling to workload</a:t>
            </a:r>
          </a:p>
          <a:p>
            <a:pPr lvl="1"/>
            <a:r>
              <a:rPr lang="en-US" dirty="0"/>
              <a:t>Networking, etc.</a:t>
            </a:r>
          </a:p>
        </p:txBody>
      </p:sp>
    </p:spTree>
    <p:extLst>
      <p:ext uri="{BB962C8B-B14F-4D97-AF65-F5344CB8AC3E}">
        <p14:creationId xmlns:p14="http://schemas.microsoft.com/office/powerpoint/2010/main" val="428869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67E0-2B90-4587-B0F1-9EA08D8D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5CD7-9DE7-4323-8BCF-0AB17956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is created when you need it, deprovisioned when you don’t</a:t>
            </a:r>
          </a:p>
          <a:p>
            <a:pPr lvl="1"/>
            <a:r>
              <a:rPr lang="en-US" dirty="0"/>
              <a:t>You only pay for actual use, not provisioned time</a:t>
            </a:r>
          </a:p>
          <a:p>
            <a:r>
              <a:rPr lang="en-US" dirty="0"/>
              <a:t>The host bills you based on the number of code executions you make and the memory/CPU needed to execute the code</a:t>
            </a:r>
          </a:p>
          <a:p>
            <a:pPr lvl="1"/>
            <a:r>
              <a:rPr lang="en-US" dirty="0"/>
              <a:t>Significant “free” allotments</a:t>
            </a:r>
          </a:p>
        </p:txBody>
      </p:sp>
    </p:spTree>
    <p:extLst>
      <p:ext uri="{BB962C8B-B14F-4D97-AF65-F5344CB8AC3E}">
        <p14:creationId xmlns:p14="http://schemas.microsoft.com/office/powerpoint/2010/main" val="343167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5289-1A67-4EF3-9CC8-B3738AB6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0196-AE1C-4162-A3B3-72F34157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Trigger: An external event which causes the code to execute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File saved/modified/deleted in cloud file storage account</a:t>
            </a:r>
          </a:p>
          <a:p>
            <a:pPr lvl="1"/>
            <a:r>
              <a:rPr lang="en-US" dirty="0"/>
              <a:t>Some other capturable event </a:t>
            </a:r>
          </a:p>
          <a:p>
            <a:r>
              <a:rPr lang="en-US" dirty="0"/>
              <a:t>Input: Whatever data will be processed</a:t>
            </a:r>
          </a:p>
          <a:p>
            <a:pPr lvl="1"/>
            <a:r>
              <a:rPr lang="en-US" dirty="0"/>
              <a:t>Header/body of HTTP request</a:t>
            </a:r>
          </a:p>
          <a:p>
            <a:pPr lvl="1"/>
            <a:r>
              <a:rPr lang="en-US" dirty="0"/>
              <a:t>Message properties</a:t>
            </a:r>
          </a:p>
          <a:p>
            <a:pPr lvl="1"/>
            <a:r>
              <a:rPr lang="en-US" dirty="0"/>
              <a:t>Name/location of uploaded file</a:t>
            </a:r>
          </a:p>
          <a:p>
            <a:r>
              <a:rPr lang="en-US" dirty="0"/>
              <a:t>Output: Whatever data will be produced and “handed off”</a:t>
            </a:r>
          </a:p>
        </p:txBody>
      </p:sp>
    </p:spTree>
    <p:extLst>
      <p:ext uri="{BB962C8B-B14F-4D97-AF65-F5344CB8AC3E}">
        <p14:creationId xmlns:p14="http://schemas.microsoft.com/office/powerpoint/2010/main" val="15965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6E86244-42D9-4D13-B859-E943E7028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05536"/>
            <a:ext cx="7188199" cy="464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8FA13-3645-4C9D-B5BD-95554CC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Serverless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Workflow: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 Trigger</a:t>
            </a:r>
          </a:p>
        </p:txBody>
      </p:sp>
    </p:spTree>
    <p:extLst>
      <p:ext uri="{BB962C8B-B14F-4D97-AF65-F5344CB8AC3E}">
        <p14:creationId xmlns:p14="http://schemas.microsoft.com/office/powerpoint/2010/main" val="2857048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D74A-16E5-4B7A-B1CB-6DC5CE0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and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D5ED-2650-460F-925E-39BF44E7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is the logical outcome of the microservices pattern</a:t>
            </a:r>
          </a:p>
          <a:p>
            <a:pPr lvl="1"/>
            <a:r>
              <a:rPr lang="en-US" dirty="0"/>
              <a:t>Narrowly focused concerns</a:t>
            </a:r>
          </a:p>
          <a:p>
            <a:pPr lvl="1"/>
            <a:r>
              <a:rPr lang="en-US" dirty="0"/>
              <a:t>Each developed independently</a:t>
            </a:r>
          </a:p>
          <a:p>
            <a:pPr lvl="1"/>
            <a:r>
              <a:rPr lang="en-US" dirty="0"/>
              <a:t>Communicating over standard protocols</a:t>
            </a:r>
          </a:p>
          <a:p>
            <a:pPr lvl="1"/>
            <a:r>
              <a:rPr lang="en-US" dirty="0"/>
              <a:t>Callable from multiple solution</a:t>
            </a:r>
          </a:p>
          <a:p>
            <a:pPr lvl="1"/>
            <a:r>
              <a:rPr lang="en-US" dirty="0"/>
              <a:t>Each adapting independently on its workload</a:t>
            </a:r>
          </a:p>
          <a:p>
            <a:pPr lvl="1"/>
            <a:r>
              <a:rPr lang="en-US" dirty="0"/>
              <a:t>Fast-paced implementation (CI/CD)</a:t>
            </a:r>
          </a:p>
        </p:txBody>
      </p:sp>
    </p:spTree>
    <p:extLst>
      <p:ext uri="{BB962C8B-B14F-4D97-AF65-F5344CB8AC3E}">
        <p14:creationId xmlns:p14="http://schemas.microsoft.com/office/powerpoint/2010/main" val="3857061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9A4-2EAB-48FD-A3EC-A62CAF4F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AED7-6E26-44F9-A4B3-FB04C28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frees us from configuring environments</a:t>
            </a:r>
          </a:p>
          <a:p>
            <a:r>
              <a:rPr lang="en-US" dirty="0"/>
              <a:t>This speeds the tempo at which we can develop</a:t>
            </a:r>
          </a:p>
          <a:p>
            <a:r>
              <a:rPr lang="en-US" dirty="0"/>
              <a:t>It eliminates significant DevOps tasks and roles</a:t>
            </a:r>
          </a:p>
          <a:p>
            <a:r>
              <a:rPr lang="en-US" dirty="0"/>
              <a:t>That makes operations leaner, agile and profitable</a:t>
            </a:r>
          </a:p>
          <a:p>
            <a:r>
              <a:rPr lang="en-US" dirty="0" err="1"/>
              <a:t>Serverless</a:t>
            </a:r>
            <a:r>
              <a:rPr lang="en-US" dirty="0"/>
              <a:t> enables CI/CD</a:t>
            </a:r>
          </a:p>
          <a:p>
            <a:r>
              <a:rPr lang="en-US" dirty="0"/>
              <a:t>That destroys sprint-based development and its drawbacks</a:t>
            </a:r>
          </a:p>
        </p:txBody>
      </p:sp>
    </p:spTree>
    <p:extLst>
      <p:ext uri="{BB962C8B-B14F-4D97-AF65-F5344CB8AC3E}">
        <p14:creationId xmlns:p14="http://schemas.microsoft.com/office/powerpoint/2010/main" val="327910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727</Words>
  <Application>Microsoft Office PowerPoint</Application>
  <PresentationFormat>Widescreen</PresentationFormat>
  <Paragraphs>126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Serverless</vt:lpstr>
      <vt:lpstr>Today’s Objectives</vt:lpstr>
      <vt:lpstr>What Is Serverless?</vt:lpstr>
      <vt:lpstr>Translation</vt:lpstr>
      <vt:lpstr>Translation, Continued</vt:lpstr>
      <vt:lpstr>Serverless Programming Model</vt:lpstr>
      <vt:lpstr>Serverless Workflow: HTTP Trigger</vt:lpstr>
      <vt:lpstr>Serverless and Microservices</vt:lpstr>
      <vt:lpstr>Serverless Benefits</vt:lpstr>
      <vt:lpstr>Where Does Serverless Make Sense?</vt:lpstr>
      <vt:lpstr>Serverless In Azure</vt:lpstr>
      <vt:lpstr>Azure Logic Apps</vt:lpstr>
      <vt:lpstr>Azure Functions</vt:lpstr>
      <vt:lpstr>Azure Functions Components (C#)</vt:lpstr>
      <vt:lpstr>Demo Time!</vt:lpstr>
      <vt:lpstr>Three Attributes (Build 2017)</vt:lpstr>
      <vt:lpstr>Azure Cognitive Services</vt:lpstr>
      <vt:lpstr>Questions? Feedback?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In Azure</dc:title>
  <dc:creator>Doug Vanderweide</dc:creator>
  <cp:lastModifiedBy>Doug Vanderweide</cp:lastModifiedBy>
  <cp:revision>53</cp:revision>
  <cp:lastPrinted>2017-07-18T03:11:47Z</cp:lastPrinted>
  <dcterms:created xsi:type="dcterms:W3CDTF">2017-07-12T14:26:16Z</dcterms:created>
  <dcterms:modified xsi:type="dcterms:W3CDTF">2017-09-19T04:42:41Z</dcterms:modified>
</cp:coreProperties>
</file>