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5144135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92969" y="864098"/>
            <a:ext cx="7358063" cy="17415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2969" y="2659280"/>
            <a:ext cx="7358063" cy="596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1950"/>
            </a:lvl1pPr>
            <a:lvl2pPr marL="0" indent="0" algn="ctr">
              <a:spcBef>
                <a:spcPct val="0"/>
              </a:spcBef>
              <a:buSzTx/>
              <a:buNone/>
              <a:defRPr sz="1950"/>
            </a:lvl2pPr>
            <a:lvl3pPr marL="0" indent="0" algn="ctr">
              <a:spcBef>
                <a:spcPct val="0"/>
              </a:spcBef>
              <a:buSzTx/>
              <a:buNone/>
              <a:defRPr sz="1950"/>
            </a:lvl3pPr>
            <a:lvl4pPr marL="0" indent="0" algn="ctr">
              <a:spcBef>
                <a:spcPct val="0"/>
              </a:spcBef>
              <a:buSzTx/>
              <a:buNone/>
              <a:defRPr sz="1950"/>
            </a:lvl4pPr>
            <a:lvl5pPr marL="0" indent="0" algn="ctr">
              <a:spcBef>
                <a:spcPct val="0"/>
              </a:spcBef>
              <a:buSzTx/>
              <a:buNone/>
              <a:defRPr sz="19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92969" y="3355917"/>
            <a:ext cx="7358063" cy="24334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1265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92969" y="2250628"/>
            <a:ext cx="7358063" cy="321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1795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667865" y="0"/>
            <a:ext cx="10479731" cy="5244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140531" y="152481"/>
            <a:ext cx="6858002" cy="34313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92969" y="3543473"/>
            <a:ext cx="7358063" cy="7502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2969" y="4300397"/>
            <a:ext cx="7358063" cy="596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1950"/>
            </a:lvl1pPr>
            <a:lvl2pPr marL="0" indent="0" algn="ctr">
              <a:spcBef>
                <a:spcPct val="0"/>
              </a:spcBef>
              <a:buSzTx/>
              <a:buNone/>
              <a:defRPr sz="1950"/>
            </a:lvl2pPr>
            <a:lvl3pPr marL="0" indent="0" algn="ctr">
              <a:spcBef>
                <a:spcPct val="0"/>
              </a:spcBef>
              <a:buSzTx/>
              <a:buNone/>
              <a:defRPr sz="1950"/>
            </a:lvl3pPr>
            <a:lvl4pPr marL="0" indent="0" algn="ctr">
              <a:spcBef>
                <a:spcPct val="0"/>
              </a:spcBef>
              <a:buSzTx/>
              <a:buNone/>
              <a:defRPr sz="1950"/>
            </a:lvl4pPr>
            <a:lvl5pPr marL="0" indent="0" algn="ctr">
              <a:spcBef>
                <a:spcPct val="0"/>
              </a:spcBef>
              <a:buSzTx/>
              <a:buNone/>
              <a:defRPr sz="19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92969" y="1701403"/>
            <a:ext cx="7358063" cy="17415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1591717" y="323758"/>
            <a:ext cx="8719840" cy="43606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9727" y="334922"/>
            <a:ext cx="3750469" cy="2103309"/>
          </a:xfrm>
          <a:prstGeom prst="rect">
            <a:avLst/>
          </a:prstGeom>
        </p:spPr>
        <p:txBody>
          <a:bodyPr anchor="b"/>
          <a:lstStyle>
            <a:lvl1pPr>
              <a:defRPr sz="31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9727" y="2491819"/>
            <a:ext cx="3750469" cy="21702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1950"/>
            </a:lvl1pPr>
            <a:lvl2pPr marL="0" indent="0" algn="ctr">
              <a:spcBef>
                <a:spcPct val="0"/>
              </a:spcBef>
              <a:buSzTx/>
              <a:buNone/>
              <a:defRPr sz="1950"/>
            </a:lvl2pPr>
            <a:lvl3pPr marL="0" indent="0" algn="ctr">
              <a:spcBef>
                <a:spcPct val="0"/>
              </a:spcBef>
              <a:buSzTx/>
              <a:buNone/>
              <a:defRPr sz="1950"/>
            </a:lvl3pPr>
            <a:lvl4pPr marL="0" indent="0" algn="ctr">
              <a:spcBef>
                <a:spcPct val="0"/>
              </a:spcBef>
              <a:buSzTx/>
              <a:buNone/>
              <a:defRPr sz="1950"/>
            </a:lvl4pPr>
            <a:lvl5pPr marL="0" indent="0" algn="ctr">
              <a:spcBef>
                <a:spcPct val="0"/>
              </a:spcBef>
              <a:buSzTx/>
              <a:buNone/>
              <a:defRPr sz="19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2873127" y="1364248"/>
            <a:ext cx="6630293" cy="33157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69727" y="1366481"/>
            <a:ext cx="3750469" cy="3315726"/>
          </a:xfrm>
          <a:prstGeom prst="rect">
            <a:avLst/>
          </a:prstGeom>
        </p:spPr>
        <p:txBody>
          <a:bodyPr/>
          <a:lstStyle>
            <a:lvl1pPr marL="180975" indent="-180975">
              <a:spcBef>
                <a:spcPts val="1685"/>
              </a:spcBef>
              <a:defRPr sz="1475"/>
            </a:lvl1pPr>
            <a:lvl2pPr marL="361950" indent="-180975">
              <a:spcBef>
                <a:spcPts val="1685"/>
              </a:spcBef>
              <a:defRPr sz="1475"/>
            </a:lvl2pPr>
            <a:lvl3pPr marL="542290" indent="-180975">
              <a:spcBef>
                <a:spcPts val="1685"/>
              </a:spcBef>
              <a:defRPr sz="1475"/>
            </a:lvl3pPr>
            <a:lvl4pPr marL="723265" indent="-180975">
              <a:spcBef>
                <a:spcPts val="1685"/>
              </a:spcBef>
              <a:defRPr sz="1475"/>
            </a:lvl4pPr>
            <a:lvl5pPr marL="904240" indent="-180975">
              <a:spcBef>
                <a:spcPts val="1685"/>
              </a:spcBef>
              <a:defRPr sz="1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997" y="4903256"/>
            <a:ext cx="239245" cy="18085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69727" y="669844"/>
            <a:ext cx="7804547" cy="380471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697016" y="2652581"/>
            <a:ext cx="4257245" cy="2130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4572000" y="468891"/>
            <a:ext cx="4125516" cy="20631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669852" y="468891"/>
            <a:ext cx="8425160" cy="4213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9727" y="133969"/>
            <a:ext cx="7804547" cy="11387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1366481"/>
            <a:ext cx="7804547" cy="33157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997" y="4903256"/>
            <a:ext cx="239245" cy="17105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84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30797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22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34315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468630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703580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937895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172210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406525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640840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875790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110105" marR="0" indent="-234315" algn="l" defTabSz="307975" rtl="0" latinLnBrk="0">
        <a:lnSpc>
          <a:spcPct val="100000"/>
        </a:lnSpc>
        <a:spcBef>
          <a:spcPct val="443000"/>
        </a:spcBef>
        <a:spcAft>
          <a:spcPts val="0"/>
        </a:spcAft>
        <a:buClrTx/>
        <a:buSzPct val="145000"/>
        <a:buFontTx/>
        <a:buChar char="•"/>
        <a:defRPr sz="169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20650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41300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61950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82600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602615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723265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43915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64565" algn="ctr" defTabSz="30797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84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losed-centrifuge-tube-hi.png" descr="closed-centrifuge-tube-hi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1802" y="1138220"/>
            <a:ext cx="253071" cy="625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8" name="Group"/>
          <p:cNvGrpSpPr/>
          <p:nvPr/>
        </p:nvGrpSpPr>
        <p:grpSpPr>
          <a:xfrm>
            <a:off x="1562979" y="672280"/>
            <a:ext cx="479516" cy="1401086"/>
            <a:chOff x="0" y="0"/>
            <a:chExt cx="909145" cy="2656408"/>
          </a:xfrm>
        </p:grpSpPr>
        <p:sp>
          <p:nvSpPr>
            <p:cNvPr id="120" name="Ladybug"/>
            <p:cNvSpPr/>
            <p:nvPr/>
          </p:nvSpPr>
          <p:spPr>
            <a:xfrm>
              <a:off x="155668" y="1887886"/>
              <a:ext cx="295351" cy="2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03" extrusionOk="0">
                  <a:moveTo>
                    <a:pt x="12993" y="6"/>
                  </a:moveTo>
                  <a:cubicBezTo>
                    <a:pt x="12953" y="17"/>
                    <a:pt x="12923" y="43"/>
                    <a:pt x="12914" y="89"/>
                  </a:cubicBezTo>
                  <a:cubicBezTo>
                    <a:pt x="12801" y="664"/>
                    <a:pt x="12612" y="797"/>
                    <a:pt x="12096" y="1136"/>
                  </a:cubicBezTo>
                  <a:cubicBezTo>
                    <a:pt x="11978" y="1215"/>
                    <a:pt x="11871" y="1317"/>
                    <a:pt x="11785" y="1419"/>
                  </a:cubicBezTo>
                  <a:cubicBezTo>
                    <a:pt x="11748" y="1468"/>
                    <a:pt x="11677" y="1468"/>
                    <a:pt x="11639" y="1414"/>
                  </a:cubicBezTo>
                  <a:cubicBezTo>
                    <a:pt x="11531" y="1244"/>
                    <a:pt x="11371" y="997"/>
                    <a:pt x="10737" y="1015"/>
                  </a:cubicBezTo>
                  <a:cubicBezTo>
                    <a:pt x="10103" y="997"/>
                    <a:pt x="9957" y="1244"/>
                    <a:pt x="9850" y="1414"/>
                  </a:cubicBezTo>
                  <a:cubicBezTo>
                    <a:pt x="9812" y="1468"/>
                    <a:pt x="9741" y="1468"/>
                    <a:pt x="9704" y="1419"/>
                  </a:cubicBezTo>
                  <a:cubicBezTo>
                    <a:pt x="9618" y="1311"/>
                    <a:pt x="9517" y="1215"/>
                    <a:pt x="9393" y="1136"/>
                  </a:cubicBezTo>
                  <a:cubicBezTo>
                    <a:pt x="8877" y="797"/>
                    <a:pt x="8693" y="670"/>
                    <a:pt x="8575" y="89"/>
                  </a:cubicBezTo>
                  <a:cubicBezTo>
                    <a:pt x="8537" y="-92"/>
                    <a:pt x="8161" y="41"/>
                    <a:pt x="8198" y="205"/>
                  </a:cubicBezTo>
                  <a:cubicBezTo>
                    <a:pt x="8354" y="870"/>
                    <a:pt x="8624" y="906"/>
                    <a:pt x="8775" y="1087"/>
                  </a:cubicBezTo>
                  <a:cubicBezTo>
                    <a:pt x="8925" y="1268"/>
                    <a:pt x="8553" y="1365"/>
                    <a:pt x="8875" y="1656"/>
                  </a:cubicBezTo>
                  <a:cubicBezTo>
                    <a:pt x="8908" y="1686"/>
                    <a:pt x="8941" y="1716"/>
                    <a:pt x="8968" y="1741"/>
                  </a:cubicBezTo>
                  <a:cubicBezTo>
                    <a:pt x="9006" y="1771"/>
                    <a:pt x="9005" y="1825"/>
                    <a:pt x="8973" y="1861"/>
                  </a:cubicBezTo>
                  <a:cubicBezTo>
                    <a:pt x="8828" y="2019"/>
                    <a:pt x="8716" y="2259"/>
                    <a:pt x="8694" y="2634"/>
                  </a:cubicBezTo>
                  <a:cubicBezTo>
                    <a:pt x="8689" y="2689"/>
                    <a:pt x="8645" y="2726"/>
                    <a:pt x="8602" y="2714"/>
                  </a:cubicBezTo>
                  <a:cubicBezTo>
                    <a:pt x="8478" y="2683"/>
                    <a:pt x="8359" y="2666"/>
                    <a:pt x="8257" y="2678"/>
                  </a:cubicBezTo>
                  <a:cubicBezTo>
                    <a:pt x="7816" y="2732"/>
                    <a:pt x="7392" y="3323"/>
                    <a:pt x="7075" y="3994"/>
                  </a:cubicBezTo>
                  <a:cubicBezTo>
                    <a:pt x="7058" y="4031"/>
                    <a:pt x="7005" y="4025"/>
                    <a:pt x="6994" y="3983"/>
                  </a:cubicBezTo>
                  <a:cubicBezTo>
                    <a:pt x="6870" y="3433"/>
                    <a:pt x="6495" y="2120"/>
                    <a:pt x="6065" y="2247"/>
                  </a:cubicBezTo>
                  <a:cubicBezTo>
                    <a:pt x="6049" y="2253"/>
                    <a:pt x="6032" y="2260"/>
                    <a:pt x="6021" y="2266"/>
                  </a:cubicBezTo>
                  <a:cubicBezTo>
                    <a:pt x="5564" y="1939"/>
                    <a:pt x="4512" y="1227"/>
                    <a:pt x="4420" y="1438"/>
                  </a:cubicBezTo>
                  <a:cubicBezTo>
                    <a:pt x="4410" y="1462"/>
                    <a:pt x="4397" y="1486"/>
                    <a:pt x="4387" y="1510"/>
                  </a:cubicBezTo>
                  <a:cubicBezTo>
                    <a:pt x="4188" y="1377"/>
                    <a:pt x="3850" y="1154"/>
                    <a:pt x="3780" y="1172"/>
                  </a:cubicBezTo>
                  <a:cubicBezTo>
                    <a:pt x="3694" y="1196"/>
                    <a:pt x="3619" y="1437"/>
                    <a:pt x="3646" y="1521"/>
                  </a:cubicBezTo>
                  <a:cubicBezTo>
                    <a:pt x="3667" y="1594"/>
                    <a:pt x="4037" y="1697"/>
                    <a:pt x="4306" y="1758"/>
                  </a:cubicBezTo>
                  <a:cubicBezTo>
                    <a:pt x="4295" y="1806"/>
                    <a:pt x="4285" y="1867"/>
                    <a:pt x="4274" y="1933"/>
                  </a:cubicBezTo>
                  <a:cubicBezTo>
                    <a:pt x="4253" y="2121"/>
                    <a:pt x="5220" y="2453"/>
                    <a:pt x="5806" y="2634"/>
                  </a:cubicBezTo>
                  <a:cubicBezTo>
                    <a:pt x="5752" y="3094"/>
                    <a:pt x="6017" y="3875"/>
                    <a:pt x="6356" y="4552"/>
                  </a:cubicBezTo>
                  <a:cubicBezTo>
                    <a:pt x="6442" y="4721"/>
                    <a:pt x="6537" y="4854"/>
                    <a:pt x="6645" y="4950"/>
                  </a:cubicBezTo>
                  <a:cubicBezTo>
                    <a:pt x="6682" y="4987"/>
                    <a:pt x="6694" y="5034"/>
                    <a:pt x="6683" y="5088"/>
                  </a:cubicBezTo>
                  <a:cubicBezTo>
                    <a:pt x="6581" y="5475"/>
                    <a:pt x="6537" y="5802"/>
                    <a:pt x="6586" y="5959"/>
                  </a:cubicBezTo>
                  <a:cubicBezTo>
                    <a:pt x="6596" y="6002"/>
                    <a:pt x="6623" y="6043"/>
                    <a:pt x="6666" y="6086"/>
                  </a:cubicBezTo>
                  <a:cubicBezTo>
                    <a:pt x="6693" y="6116"/>
                    <a:pt x="6689" y="6166"/>
                    <a:pt x="6656" y="6190"/>
                  </a:cubicBezTo>
                  <a:cubicBezTo>
                    <a:pt x="6312" y="6438"/>
                    <a:pt x="6011" y="6769"/>
                    <a:pt x="5779" y="7168"/>
                  </a:cubicBezTo>
                  <a:cubicBezTo>
                    <a:pt x="5516" y="7634"/>
                    <a:pt x="5285" y="8125"/>
                    <a:pt x="5097" y="8632"/>
                  </a:cubicBezTo>
                  <a:cubicBezTo>
                    <a:pt x="5081" y="8669"/>
                    <a:pt x="5044" y="8692"/>
                    <a:pt x="5012" y="8680"/>
                  </a:cubicBezTo>
                  <a:cubicBezTo>
                    <a:pt x="4544" y="8547"/>
                    <a:pt x="4049" y="8377"/>
                    <a:pt x="3511" y="7839"/>
                  </a:cubicBezTo>
                  <a:cubicBezTo>
                    <a:pt x="3431" y="7760"/>
                    <a:pt x="3333" y="7738"/>
                    <a:pt x="3231" y="7756"/>
                  </a:cubicBezTo>
                  <a:cubicBezTo>
                    <a:pt x="3193" y="7762"/>
                    <a:pt x="3156" y="7743"/>
                    <a:pt x="3145" y="7701"/>
                  </a:cubicBezTo>
                  <a:cubicBezTo>
                    <a:pt x="3027" y="7369"/>
                    <a:pt x="2871" y="7048"/>
                    <a:pt x="2683" y="7072"/>
                  </a:cubicBezTo>
                  <a:cubicBezTo>
                    <a:pt x="2640" y="7078"/>
                    <a:pt x="2603" y="7048"/>
                    <a:pt x="2593" y="7006"/>
                  </a:cubicBezTo>
                  <a:cubicBezTo>
                    <a:pt x="2490" y="6365"/>
                    <a:pt x="2322" y="6285"/>
                    <a:pt x="2236" y="6297"/>
                  </a:cubicBezTo>
                  <a:cubicBezTo>
                    <a:pt x="2199" y="6303"/>
                    <a:pt x="2166" y="6281"/>
                    <a:pt x="2156" y="6244"/>
                  </a:cubicBezTo>
                  <a:cubicBezTo>
                    <a:pt x="2027" y="5815"/>
                    <a:pt x="1973" y="5332"/>
                    <a:pt x="1667" y="5489"/>
                  </a:cubicBezTo>
                  <a:cubicBezTo>
                    <a:pt x="1317" y="5664"/>
                    <a:pt x="1742" y="6237"/>
                    <a:pt x="1882" y="6418"/>
                  </a:cubicBezTo>
                  <a:cubicBezTo>
                    <a:pt x="1903" y="6449"/>
                    <a:pt x="1908" y="6492"/>
                    <a:pt x="1887" y="6522"/>
                  </a:cubicBezTo>
                  <a:cubicBezTo>
                    <a:pt x="1833" y="6619"/>
                    <a:pt x="1786" y="6854"/>
                    <a:pt x="2275" y="7253"/>
                  </a:cubicBezTo>
                  <a:cubicBezTo>
                    <a:pt x="2302" y="7278"/>
                    <a:pt x="2318" y="7327"/>
                    <a:pt x="2302" y="7363"/>
                  </a:cubicBezTo>
                  <a:cubicBezTo>
                    <a:pt x="2194" y="7611"/>
                    <a:pt x="2468" y="7949"/>
                    <a:pt x="2715" y="8209"/>
                  </a:cubicBezTo>
                  <a:cubicBezTo>
                    <a:pt x="2737" y="8233"/>
                    <a:pt x="2748" y="8262"/>
                    <a:pt x="2737" y="8292"/>
                  </a:cubicBezTo>
                  <a:cubicBezTo>
                    <a:pt x="2694" y="8456"/>
                    <a:pt x="2705" y="8632"/>
                    <a:pt x="2808" y="8784"/>
                  </a:cubicBezTo>
                  <a:cubicBezTo>
                    <a:pt x="3087" y="9189"/>
                    <a:pt x="3936" y="9423"/>
                    <a:pt x="4716" y="9562"/>
                  </a:cubicBezTo>
                  <a:cubicBezTo>
                    <a:pt x="4764" y="9568"/>
                    <a:pt x="4791" y="9623"/>
                    <a:pt x="4780" y="9672"/>
                  </a:cubicBezTo>
                  <a:cubicBezTo>
                    <a:pt x="4549" y="10560"/>
                    <a:pt x="4436" y="11268"/>
                    <a:pt x="4447" y="12260"/>
                  </a:cubicBezTo>
                  <a:cubicBezTo>
                    <a:pt x="4447" y="12308"/>
                    <a:pt x="4414" y="12363"/>
                    <a:pt x="4377" y="12381"/>
                  </a:cubicBezTo>
                  <a:cubicBezTo>
                    <a:pt x="3151" y="12937"/>
                    <a:pt x="2532" y="14961"/>
                    <a:pt x="2500" y="16261"/>
                  </a:cubicBezTo>
                  <a:cubicBezTo>
                    <a:pt x="2500" y="16334"/>
                    <a:pt x="2425" y="16370"/>
                    <a:pt x="2371" y="16327"/>
                  </a:cubicBezTo>
                  <a:cubicBezTo>
                    <a:pt x="661" y="14786"/>
                    <a:pt x="71" y="14708"/>
                    <a:pt x="12" y="14871"/>
                  </a:cubicBezTo>
                  <a:cubicBezTo>
                    <a:pt x="-47" y="15040"/>
                    <a:pt x="98" y="15138"/>
                    <a:pt x="528" y="15313"/>
                  </a:cubicBezTo>
                  <a:cubicBezTo>
                    <a:pt x="592" y="15337"/>
                    <a:pt x="629" y="15416"/>
                    <a:pt x="619" y="15494"/>
                  </a:cubicBezTo>
                  <a:cubicBezTo>
                    <a:pt x="533" y="16032"/>
                    <a:pt x="898" y="16104"/>
                    <a:pt x="1097" y="16104"/>
                  </a:cubicBezTo>
                  <a:cubicBezTo>
                    <a:pt x="1173" y="16104"/>
                    <a:pt x="1242" y="16164"/>
                    <a:pt x="1264" y="16242"/>
                  </a:cubicBezTo>
                  <a:lnTo>
                    <a:pt x="1312" y="16418"/>
                  </a:lnTo>
                  <a:cubicBezTo>
                    <a:pt x="1334" y="16497"/>
                    <a:pt x="1387" y="16563"/>
                    <a:pt x="1457" y="16594"/>
                  </a:cubicBezTo>
                  <a:cubicBezTo>
                    <a:pt x="1661" y="16672"/>
                    <a:pt x="2102" y="16848"/>
                    <a:pt x="2473" y="17006"/>
                  </a:cubicBezTo>
                  <a:cubicBezTo>
                    <a:pt x="2532" y="17030"/>
                    <a:pt x="2576" y="17077"/>
                    <a:pt x="2603" y="17138"/>
                  </a:cubicBezTo>
                  <a:cubicBezTo>
                    <a:pt x="2656" y="17271"/>
                    <a:pt x="2731" y="17368"/>
                    <a:pt x="2823" y="17399"/>
                  </a:cubicBezTo>
                  <a:cubicBezTo>
                    <a:pt x="3656" y="17683"/>
                    <a:pt x="3763" y="14509"/>
                    <a:pt x="3957" y="13681"/>
                  </a:cubicBezTo>
                  <a:cubicBezTo>
                    <a:pt x="4027" y="13378"/>
                    <a:pt x="4188" y="13208"/>
                    <a:pt x="4360" y="13118"/>
                  </a:cubicBezTo>
                  <a:cubicBezTo>
                    <a:pt x="4408" y="13093"/>
                    <a:pt x="4467" y="13129"/>
                    <a:pt x="4467" y="13189"/>
                  </a:cubicBezTo>
                  <a:cubicBezTo>
                    <a:pt x="4752" y="16871"/>
                    <a:pt x="6898" y="19967"/>
                    <a:pt x="9860" y="21345"/>
                  </a:cubicBezTo>
                  <a:cubicBezTo>
                    <a:pt x="9865" y="21345"/>
                    <a:pt x="9865" y="21345"/>
                    <a:pt x="9870" y="21351"/>
                  </a:cubicBezTo>
                  <a:cubicBezTo>
                    <a:pt x="10214" y="21508"/>
                    <a:pt x="10592" y="21296"/>
                    <a:pt x="10710" y="20928"/>
                  </a:cubicBezTo>
                  <a:cubicBezTo>
                    <a:pt x="10737" y="20849"/>
                    <a:pt x="10762" y="20849"/>
                    <a:pt x="10784" y="20922"/>
                  </a:cubicBezTo>
                  <a:cubicBezTo>
                    <a:pt x="10870" y="21188"/>
                    <a:pt x="11096" y="21382"/>
                    <a:pt x="11365" y="21394"/>
                  </a:cubicBezTo>
                  <a:cubicBezTo>
                    <a:pt x="11521" y="21400"/>
                    <a:pt x="11575" y="21375"/>
                    <a:pt x="11634" y="21345"/>
                  </a:cubicBezTo>
                  <a:cubicBezTo>
                    <a:pt x="14596" y="19967"/>
                    <a:pt x="16742" y="16871"/>
                    <a:pt x="17027" y="13189"/>
                  </a:cubicBezTo>
                  <a:cubicBezTo>
                    <a:pt x="17032" y="13129"/>
                    <a:pt x="17086" y="13093"/>
                    <a:pt x="17134" y="13118"/>
                  </a:cubicBezTo>
                  <a:cubicBezTo>
                    <a:pt x="17306" y="13208"/>
                    <a:pt x="17467" y="13378"/>
                    <a:pt x="17537" y="13681"/>
                  </a:cubicBezTo>
                  <a:cubicBezTo>
                    <a:pt x="17731" y="14509"/>
                    <a:pt x="17838" y="17683"/>
                    <a:pt x="18671" y="17399"/>
                  </a:cubicBezTo>
                  <a:cubicBezTo>
                    <a:pt x="18763" y="17368"/>
                    <a:pt x="18838" y="17277"/>
                    <a:pt x="18891" y="17138"/>
                  </a:cubicBezTo>
                  <a:cubicBezTo>
                    <a:pt x="18918" y="17077"/>
                    <a:pt x="18962" y="17030"/>
                    <a:pt x="19021" y="17006"/>
                  </a:cubicBezTo>
                  <a:cubicBezTo>
                    <a:pt x="19392" y="16854"/>
                    <a:pt x="19833" y="16672"/>
                    <a:pt x="20037" y="16594"/>
                  </a:cubicBezTo>
                  <a:cubicBezTo>
                    <a:pt x="20107" y="16563"/>
                    <a:pt x="20160" y="16503"/>
                    <a:pt x="20181" y="16418"/>
                  </a:cubicBezTo>
                  <a:lnTo>
                    <a:pt x="20230" y="16242"/>
                  </a:lnTo>
                  <a:cubicBezTo>
                    <a:pt x="20252" y="16158"/>
                    <a:pt x="20321" y="16104"/>
                    <a:pt x="20397" y="16104"/>
                  </a:cubicBezTo>
                  <a:cubicBezTo>
                    <a:pt x="20601" y="16104"/>
                    <a:pt x="20967" y="16032"/>
                    <a:pt x="20875" y="15494"/>
                  </a:cubicBezTo>
                  <a:cubicBezTo>
                    <a:pt x="20865" y="15416"/>
                    <a:pt x="20902" y="15337"/>
                    <a:pt x="20966" y="15313"/>
                  </a:cubicBezTo>
                  <a:cubicBezTo>
                    <a:pt x="21407" y="15137"/>
                    <a:pt x="21553" y="15040"/>
                    <a:pt x="21488" y="14871"/>
                  </a:cubicBezTo>
                  <a:cubicBezTo>
                    <a:pt x="21429" y="14708"/>
                    <a:pt x="20838" y="14786"/>
                    <a:pt x="19128" y="16327"/>
                  </a:cubicBezTo>
                  <a:cubicBezTo>
                    <a:pt x="19080" y="16376"/>
                    <a:pt x="19004" y="16334"/>
                    <a:pt x="18999" y="16261"/>
                  </a:cubicBezTo>
                  <a:cubicBezTo>
                    <a:pt x="18967" y="14955"/>
                    <a:pt x="18348" y="12937"/>
                    <a:pt x="17122" y="12381"/>
                  </a:cubicBezTo>
                  <a:cubicBezTo>
                    <a:pt x="17085" y="12363"/>
                    <a:pt x="17053" y="12308"/>
                    <a:pt x="17053" y="12260"/>
                  </a:cubicBezTo>
                  <a:cubicBezTo>
                    <a:pt x="17064" y="11268"/>
                    <a:pt x="16945" y="10560"/>
                    <a:pt x="16719" y="9672"/>
                  </a:cubicBezTo>
                  <a:cubicBezTo>
                    <a:pt x="16708" y="9623"/>
                    <a:pt x="16736" y="9568"/>
                    <a:pt x="16785" y="9562"/>
                  </a:cubicBezTo>
                  <a:cubicBezTo>
                    <a:pt x="17564" y="9423"/>
                    <a:pt x="18414" y="9189"/>
                    <a:pt x="18693" y="8784"/>
                  </a:cubicBezTo>
                  <a:cubicBezTo>
                    <a:pt x="18795" y="8632"/>
                    <a:pt x="18805" y="8456"/>
                    <a:pt x="18762" y="8292"/>
                  </a:cubicBezTo>
                  <a:cubicBezTo>
                    <a:pt x="18751" y="8262"/>
                    <a:pt x="18762" y="8227"/>
                    <a:pt x="18784" y="8209"/>
                  </a:cubicBezTo>
                  <a:cubicBezTo>
                    <a:pt x="19026" y="7949"/>
                    <a:pt x="19305" y="7611"/>
                    <a:pt x="19197" y="7363"/>
                  </a:cubicBezTo>
                  <a:cubicBezTo>
                    <a:pt x="19181" y="7327"/>
                    <a:pt x="19192" y="7278"/>
                    <a:pt x="19224" y="7253"/>
                  </a:cubicBezTo>
                  <a:cubicBezTo>
                    <a:pt x="19708" y="6854"/>
                    <a:pt x="19666" y="6619"/>
                    <a:pt x="19612" y="6522"/>
                  </a:cubicBezTo>
                  <a:cubicBezTo>
                    <a:pt x="19596" y="6492"/>
                    <a:pt x="19596" y="6449"/>
                    <a:pt x="19617" y="6418"/>
                  </a:cubicBezTo>
                  <a:cubicBezTo>
                    <a:pt x="19762" y="6237"/>
                    <a:pt x="20187" y="5670"/>
                    <a:pt x="19832" y="5489"/>
                  </a:cubicBezTo>
                  <a:cubicBezTo>
                    <a:pt x="19526" y="5332"/>
                    <a:pt x="19472" y="5815"/>
                    <a:pt x="19343" y="6244"/>
                  </a:cubicBezTo>
                  <a:cubicBezTo>
                    <a:pt x="19332" y="6281"/>
                    <a:pt x="19300" y="6303"/>
                    <a:pt x="19263" y="6297"/>
                  </a:cubicBezTo>
                  <a:cubicBezTo>
                    <a:pt x="19177" y="6291"/>
                    <a:pt x="19010" y="6365"/>
                    <a:pt x="18908" y="7006"/>
                  </a:cubicBezTo>
                  <a:cubicBezTo>
                    <a:pt x="18903" y="7054"/>
                    <a:pt x="18859" y="7078"/>
                    <a:pt x="18816" y="7072"/>
                  </a:cubicBezTo>
                  <a:cubicBezTo>
                    <a:pt x="18628" y="7048"/>
                    <a:pt x="18467" y="7369"/>
                    <a:pt x="18354" y="7701"/>
                  </a:cubicBezTo>
                  <a:cubicBezTo>
                    <a:pt x="18338" y="7737"/>
                    <a:pt x="18306" y="7762"/>
                    <a:pt x="18268" y="7756"/>
                  </a:cubicBezTo>
                  <a:cubicBezTo>
                    <a:pt x="18171" y="7738"/>
                    <a:pt x="18068" y="7754"/>
                    <a:pt x="17987" y="7839"/>
                  </a:cubicBezTo>
                  <a:cubicBezTo>
                    <a:pt x="17450" y="8371"/>
                    <a:pt x="16957" y="8547"/>
                    <a:pt x="16489" y="8680"/>
                  </a:cubicBezTo>
                  <a:cubicBezTo>
                    <a:pt x="16451" y="8692"/>
                    <a:pt x="16412" y="8669"/>
                    <a:pt x="16402" y="8632"/>
                  </a:cubicBezTo>
                  <a:cubicBezTo>
                    <a:pt x="16208" y="8119"/>
                    <a:pt x="15983" y="7634"/>
                    <a:pt x="15720" y="7168"/>
                  </a:cubicBezTo>
                  <a:cubicBezTo>
                    <a:pt x="15494" y="6769"/>
                    <a:pt x="15192" y="6438"/>
                    <a:pt x="14843" y="6190"/>
                  </a:cubicBezTo>
                  <a:cubicBezTo>
                    <a:pt x="14810" y="6166"/>
                    <a:pt x="14806" y="6116"/>
                    <a:pt x="14833" y="6086"/>
                  </a:cubicBezTo>
                  <a:cubicBezTo>
                    <a:pt x="14876" y="6043"/>
                    <a:pt x="14902" y="6002"/>
                    <a:pt x="14913" y="5959"/>
                  </a:cubicBezTo>
                  <a:cubicBezTo>
                    <a:pt x="14956" y="5802"/>
                    <a:pt x="14913" y="5475"/>
                    <a:pt x="14816" y="5088"/>
                  </a:cubicBezTo>
                  <a:cubicBezTo>
                    <a:pt x="14805" y="5040"/>
                    <a:pt x="14817" y="4987"/>
                    <a:pt x="14854" y="4950"/>
                  </a:cubicBezTo>
                  <a:cubicBezTo>
                    <a:pt x="14957" y="4848"/>
                    <a:pt x="15059" y="4721"/>
                    <a:pt x="15145" y="4552"/>
                  </a:cubicBezTo>
                  <a:cubicBezTo>
                    <a:pt x="15489" y="3875"/>
                    <a:pt x="15746" y="3094"/>
                    <a:pt x="15693" y="2634"/>
                  </a:cubicBezTo>
                  <a:cubicBezTo>
                    <a:pt x="16273" y="2453"/>
                    <a:pt x="17246" y="2121"/>
                    <a:pt x="17225" y="1933"/>
                  </a:cubicBezTo>
                  <a:cubicBezTo>
                    <a:pt x="17214" y="1867"/>
                    <a:pt x="17204" y="1812"/>
                    <a:pt x="17193" y="1758"/>
                  </a:cubicBezTo>
                  <a:cubicBezTo>
                    <a:pt x="17462" y="1691"/>
                    <a:pt x="17826" y="1588"/>
                    <a:pt x="17853" y="1521"/>
                  </a:cubicBezTo>
                  <a:cubicBezTo>
                    <a:pt x="17880" y="1443"/>
                    <a:pt x="17805" y="1196"/>
                    <a:pt x="17719" y="1172"/>
                  </a:cubicBezTo>
                  <a:cubicBezTo>
                    <a:pt x="17654" y="1154"/>
                    <a:pt x="17311" y="1377"/>
                    <a:pt x="17112" y="1510"/>
                  </a:cubicBezTo>
                  <a:cubicBezTo>
                    <a:pt x="17101" y="1486"/>
                    <a:pt x="17091" y="1462"/>
                    <a:pt x="17080" y="1438"/>
                  </a:cubicBezTo>
                  <a:cubicBezTo>
                    <a:pt x="16989" y="1227"/>
                    <a:pt x="15935" y="1939"/>
                    <a:pt x="15478" y="2266"/>
                  </a:cubicBezTo>
                  <a:cubicBezTo>
                    <a:pt x="15462" y="2260"/>
                    <a:pt x="15450" y="2253"/>
                    <a:pt x="15434" y="2247"/>
                  </a:cubicBezTo>
                  <a:cubicBezTo>
                    <a:pt x="15004" y="2120"/>
                    <a:pt x="14629" y="3433"/>
                    <a:pt x="14505" y="3983"/>
                  </a:cubicBezTo>
                  <a:cubicBezTo>
                    <a:pt x="14494" y="4025"/>
                    <a:pt x="14446" y="4031"/>
                    <a:pt x="14424" y="3994"/>
                  </a:cubicBezTo>
                  <a:cubicBezTo>
                    <a:pt x="14113" y="3323"/>
                    <a:pt x="13688" y="2732"/>
                    <a:pt x="13242" y="2678"/>
                  </a:cubicBezTo>
                  <a:cubicBezTo>
                    <a:pt x="13140" y="2666"/>
                    <a:pt x="13011" y="2677"/>
                    <a:pt x="12887" y="2714"/>
                  </a:cubicBezTo>
                  <a:cubicBezTo>
                    <a:pt x="12844" y="2726"/>
                    <a:pt x="12795" y="2689"/>
                    <a:pt x="12795" y="2634"/>
                  </a:cubicBezTo>
                  <a:cubicBezTo>
                    <a:pt x="12773" y="2259"/>
                    <a:pt x="12661" y="2019"/>
                    <a:pt x="12516" y="1861"/>
                  </a:cubicBezTo>
                  <a:cubicBezTo>
                    <a:pt x="12484" y="1825"/>
                    <a:pt x="12483" y="1771"/>
                    <a:pt x="12521" y="1741"/>
                  </a:cubicBezTo>
                  <a:cubicBezTo>
                    <a:pt x="12553" y="1716"/>
                    <a:pt x="12579" y="1686"/>
                    <a:pt x="12612" y="1656"/>
                  </a:cubicBezTo>
                  <a:cubicBezTo>
                    <a:pt x="12934" y="1365"/>
                    <a:pt x="12564" y="1268"/>
                    <a:pt x="12714" y="1087"/>
                  </a:cubicBezTo>
                  <a:cubicBezTo>
                    <a:pt x="12865" y="906"/>
                    <a:pt x="13134" y="864"/>
                    <a:pt x="13290" y="205"/>
                  </a:cubicBezTo>
                  <a:cubicBezTo>
                    <a:pt x="13319" y="82"/>
                    <a:pt x="13113" y="-26"/>
                    <a:pt x="12993" y="6"/>
                  </a:cubicBezTo>
                  <a:close/>
                  <a:moveTo>
                    <a:pt x="10752" y="6879"/>
                  </a:moveTo>
                  <a:cubicBezTo>
                    <a:pt x="11773" y="6879"/>
                    <a:pt x="12602" y="7519"/>
                    <a:pt x="12602" y="8317"/>
                  </a:cubicBezTo>
                  <a:cubicBezTo>
                    <a:pt x="12602" y="9115"/>
                    <a:pt x="11773" y="9757"/>
                    <a:pt x="10752" y="9757"/>
                  </a:cubicBezTo>
                  <a:cubicBezTo>
                    <a:pt x="9731" y="9757"/>
                    <a:pt x="8902" y="9115"/>
                    <a:pt x="8902" y="8317"/>
                  </a:cubicBezTo>
                  <a:cubicBezTo>
                    <a:pt x="8902" y="7519"/>
                    <a:pt x="9731" y="6879"/>
                    <a:pt x="10752" y="6879"/>
                  </a:cubicBezTo>
                  <a:close/>
                  <a:moveTo>
                    <a:pt x="6940" y="8649"/>
                  </a:moveTo>
                  <a:cubicBezTo>
                    <a:pt x="7446" y="8740"/>
                    <a:pt x="7747" y="9588"/>
                    <a:pt x="7612" y="10537"/>
                  </a:cubicBezTo>
                  <a:cubicBezTo>
                    <a:pt x="7483" y="11486"/>
                    <a:pt x="6962" y="12186"/>
                    <a:pt x="6451" y="12095"/>
                  </a:cubicBezTo>
                  <a:cubicBezTo>
                    <a:pt x="5946" y="12005"/>
                    <a:pt x="5645" y="11159"/>
                    <a:pt x="5779" y="10210"/>
                  </a:cubicBezTo>
                  <a:cubicBezTo>
                    <a:pt x="5914" y="9261"/>
                    <a:pt x="6435" y="8559"/>
                    <a:pt x="6940" y="8649"/>
                  </a:cubicBezTo>
                  <a:close/>
                  <a:moveTo>
                    <a:pt x="14559" y="8649"/>
                  </a:moveTo>
                  <a:cubicBezTo>
                    <a:pt x="15064" y="8559"/>
                    <a:pt x="15585" y="9255"/>
                    <a:pt x="15720" y="10210"/>
                  </a:cubicBezTo>
                  <a:cubicBezTo>
                    <a:pt x="15854" y="11165"/>
                    <a:pt x="15558" y="12005"/>
                    <a:pt x="15048" y="12095"/>
                  </a:cubicBezTo>
                  <a:cubicBezTo>
                    <a:pt x="14542" y="12186"/>
                    <a:pt x="14021" y="11492"/>
                    <a:pt x="13887" y="10537"/>
                  </a:cubicBezTo>
                  <a:cubicBezTo>
                    <a:pt x="13752" y="9588"/>
                    <a:pt x="14053" y="8740"/>
                    <a:pt x="14559" y="8649"/>
                  </a:cubicBezTo>
                  <a:close/>
                  <a:moveTo>
                    <a:pt x="8005" y="12589"/>
                  </a:moveTo>
                  <a:cubicBezTo>
                    <a:pt x="8162" y="12585"/>
                    <a:pt x="8329" y="12608"/>
                    <a:pt x="8499" y="12664"/>
                  </a:cubicBezTo>
                  <a:cubicBezTo>
                    <a:pt x="9182" y="12882"/>
                    <a:pt x="9661" y="13517"/>
                    <a:pt x="9559" y="14085"/>
                  </a:cubicBezTo>
                  <a:cubicBezTo>
                    <a:pt x="9462" y="14647"/>
                    <a:pt x="8827" y="14932"/>
                    <a:pt x="8145" y="14708"/>
                  </a:cubicBezTo>
                  <a:cubicBezTo>
                    <a:pt x="7462" y="14491"/>
                    <a:pt x="6990" y="13856"/>
                    <a:pt x="7086" y="13288"/>
                  </a:cubicBezTo>
                  <a:cubicBezTo>
                    <a:pt x="7159" y="12866"/>
                    <a:pt x="7534" y="12600"/>
                    <a:pt x="8005" y="12589"/>
                  </a:cubicBezTo>
                  <a:close/>
                  <a:moveTo>
                    <a:pt x="13495" y="12590"/>
                  </a:moveTo>
                  <a:cubicBezTo>
                    <a:pt x="13966" y="12603"/>
                    <a:pt x="14340" y="12866"/>
                    <a:pt x="14413" y="13288"/>
                  </a:cubicBezTo>
                  <a:cubicBezTo>
                    <a:pt x="14509" y="13850"/>
                    <a:pt x="14037" y="14485"/>
                    <a:pt x="13354" y="14708"/>
                  </a:cubicBezTo>
                  <a:cubicBezTo>
                    <a:pt x="12671" y="14926"/>
                    <a:pt x="12042" y="14647"/>
                    <a:pt x="11940" y="14085"/>
                  </a:cubicBezTo>
                  <a:cubicBezTo>
                    <a:pt x="11843" y="13523"/>
                    <a:pt x="12317" y="12888"/>
                    <a:pt x="13000" y="12664"/>
                  </a:cubicBezTo>
                  <a:cubicBezTo>
                    <a:pt x="13170" y="12610"/>
                    <a:pt x="13338" y="12586"/>
                    <a:pt x="13495" y="12590"/>
                  </a:cubicBezTo>
                  <a:close/>
                  <a:moveTo>
                    <a:pt x="7105" y="15893"/>
                  </a:moveTo>
                  <a:cubicBezTo>
                    <a:pt x="7428" y="15860"/>
                    <a:pt x="7850" y="16099"/>
                    <a:pt x="8177" y="16539"/>
                  </a:cubicBezTo>
                  <a:cubicBezTo>
                    <a:pt x="8617" y="17125"/>
                    <a:pt x="8725" y="17833"/>
                    <a:pt x="8414" y="18130"/>
                  </a:cubicBezTo>
                  <a:cubicBezTo>
                    <a:pt x="8102" y="18426"/>
                    <a:pt x="7495" y="18197"/>
                    <a:pt x="7059" y="17610"/>
                  </a:cubicBezTo>
                  <a:cubicBezTo>
                    <a:pt x="6619" y="17030"/>
                    <a:pt x="6516" y="16316"/>
                    <a:pt x="6823" y="16019"/>
                  </a:cubicBezTo>
                  <a:cubicBezTo>
                    <a:pt x="6901" y="15945"/>
                    <a:pt x="6997" y="15904"/>
                    <a:pt x="7105" y="15893"/>
                  </a:cubicBezTo>
                  <a:close/>
                  <a:moveTo>
                    <a:pt x="14403" y="15895"/>
                  </a:moveTo>
                  <a:cubicBezTo>
                    <a:pt x="14509" y="15905"/>
                    <a:pt x="14605" y="15945"/>
                    <a:pt x="14681" y="16019"/>
                  </a:cubicBezTo>
                  <a:cubicBezTo>
                    <a:pt x="14988" y="16322"/>
                    <a:pt x="14882" y="17030"/>
                    <a:pt x="14446" y="17610"/>
                  </a:cubicBezTo>
                  <a:cubicBezTo>
                    <a:pt x="14005" y="18191"/>
                    <a:pt x="13397" y="18426"/>
                    <a:pt x="13090" y="18130"/>
                  </a:cubicBezTo>
                  <a:cubicBezTo>
                    <a:pt x="12779" y="17833"/>
                    <a:pt x="12887" y="17119"/>
                    <a:pt x="13327" y="16539"/>
                  </a:cubicBezTo>
                  <a:cubicBezTo>
                    <a:pt x="13658" y="16104"/>
                    <a:pt x="14082" y="15863"/>
                    <a:pt x="14403" y="15895"/>
                  </a:cubicBezTo>
                  <a:close/>
                </a:path>
              </a:pathLst>
            </a:cu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1" name="Butterfly"/>
            <p:cNvSpPr/>
            <p:nvPr/>
          </p:nvSpPr>
          <p:spPr>
            <a:xfrm>
              <a:off x="102825" y="1602781"/>
              <a:ext cx="401037" cy="2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68" h="19380" extrusionOk="0">
                  <a:moveTo>
                    <a:pt x="1603" y="0"/>
                  </a:moveTo>
                  <a:cubicBezTo>
                    <a:pt x="-1515" y="0"/>
                    <a:pt x="832" y="4355"/>
                    <a:pt x="1078" y="6599"/>
                  </a:cubicBezTo>
                  <a:cubicBezTo>
                    <a:pt x="1301" y="8605"/>
                    <a:pt x="1028" y="11622"/>
                    <a:pt x="4740" y="11131"/>
                  </a:cubicBezTo>
                  <a:cubicBezTo>
                    <a:pt x="3468" y="11919"/>
                    <a:pt x="1612" y="13323"/>
                    <a:pt x="3403" y="17900"/>
                  </a:cubicBezTo>
                  <a:cubicBezTo>
                    <a:pt x="4850" y="21600"/>
                    <a:pt x="7542" y="17564"/>
                    <a:pt x="8684" y="14503"/>
                  </a:cubicBezTo>
                  <a:cubicBezTo>
                    <a:pt x="8800" y="14815"/>
                    <a:pt x="8889" y="15240"/>
                    <a:pt x="8907" y="15819"/>
                  </a:cubicBezTo>
                  <a:cubicBezTo>
                    <a:pt x="8958" y="17565"/>
                    <a:pt x="8796" y="19193"/>
                    <a:pt x="9278" y="19193"/>
                  </a:cubicBezTo>
                  <a:cubicBezTo>
                    <a:pt x="9761" y="19193"/>
                    <a:pt x="9603" y="17573"/>
                    <a:pt x="9650" y="15819"/>
                  </a:cubicBezTo>
                  <a:cubicBezTo>
                    <a:pt x="9668" y="15240"/>
                    <a:pt x="9755" y="14815"/>
                    <a:pt x="9871" y="14503"/>
                  </a:cubicBezTo>
                  <a:cubicBezTo>
                    <a:pt x="11013" y="17564"/>
                    <a:pt x="13709" y="21600"/>
                    <a:pt x="15152" y="17900"/>
                  </a:cubicBezTo>
                  <a:cubicBezTo>
                    <a:pt x="16944" y="13315"/>
                    <a:pt x="15087" y="11919"/>
                    <a:pt x="13816" y="11131"/>
                  </a:cubicBezTo>
                  <a:cubicBezTo>
                    <a:pt x="17528" y="11622"/>
                    <a:pt x="17259" y="8605"/>
                    <a:pt x="17477" y="6599"/>
                  </a:cubicBezTo>
                  <a:cubicBezTo>
                    <a:pt x="17737" y="4355"/>
                    <a:pt x="20085" y="0"/>
                    <a:pt x="16962" y="0"/>
                  </a:cubicBezTo>
                  <a:cubicBezTo>
                    <a:pt x="12976" y="0"/>
                    <a:pt x="10860" y="5282"/>
                    <a:pt x="10029" y="8039"/>
                  </a:cubicBezTo>
                  <a:cubicBezTo>
                    <a:pt x="9932" y="7496"/>
                    <a:pt x="9778" y="7066"/>
                    <a:pt x="9597" y="6836"/>
                  </a:cubicBezTo>
                  <a:cubicBezTo>
                    <a:pt x="9713" y="6799"/>
                    <a:pt x="9783" y="6694"/>
                    <a:pt x="9783" y="6397"/>
                  </a:cubicBezTo>
                  <a:cubicBezTo>
                    <a:pt x="9783" y="6137"/>
                    <a:pt x="9728" y="5899"/>
                    <a:pt x="9635" y="5728"/>
                  </a:cubicBezTo>
                  <a:cubicBezTo>
                    <a:pt x="9779" y="3997"/>
                    <a:pt x="10275" y="3225"/>
                    <a:pt x="10424" y="2965"/>
                  </a:cubicBezTo>
                  <a:cubicBezTo>
                    <a:pt x="10531" y="2779"/>
                    <a:pt x="10661" y="2897"/>
                    <a:pt x="10902" y="2310"/>
                  </a:cubicBezTo>
                  <a:cubicBezTo>
                    <a:pt x="11037" y="1991"/>
                    <a:pt x="10957" y="1701"/>
                    <a:pt x="10637" y="1939"/>
                  </a:cubicBezTo>
                  <a:cubicBezTo>
                    <a:pt x="10289" y="2191"/>
                    <a:pt x="10326" y="2512"/>
                    <a:pt x="10243" y="2668"/>
                  </a:cubicBezTo>
                  <a:cubicBezTo>
                    <a:pt x="9714" y="3790"/>
                    <a:pt x="9537" y="5001"/>
                    <a:pt x="9477" y="5535"/>
                  </a:cubicBezTo>
                  <a:cubicBezTo>
                    <a:pt x="9417" y="5483"/>
                    <a:pt x="9352" y="5461"/>
                    <a:pt x="9283" y="5461"/>
                  </a:cubicBezTo>
                  <a:cubicBezTo>
                    <a:pt x="9213" y="5461"/>
                    <a:pt x="9147" y="5491"/>
                    <a:pt x="9087" y="5535"/>
                  </a:cubicBezTo>
                  <a:cubicBezTo>
                    <a:pt x="9031" y="5001"/>
                    <a:pt x="8850" y="3790"/>
                    <a:pt x="8321" y="2668"/>
                  </a:cubicBezTo>
                  <a:cubicBezTo>
                    <a:pt x="8242" y="2519"/>
                    <a:pt x="8280" y="2199"/>
                    <a:pt x="7927" y="1939"/>
                  </a:cubicBezTo>
                  <a:cubicBezTo>
                    <a:pt x="7602" y="1701"/>
                    <a:pt x="7528" y="1991"/>
                    <a:pt x="7663" y="2310"/>
                  </a:cubicBezTo>
                  <a:cubicBezTo>
                    <a:pt x="7909" y="2905"/>
                    <a:pt x="8035" y="2779"/>
                    <a:pt x="8141" y="2965"/>
                  </a:cubicBezTo>
                  <a:cubicBezTo>
                    <a:pt x="8290" y="3225"/>
                    <a:pt x="8782" y="3997"/>
                    <a:pt x="8930" y="5728"/>
                  </a:cubicBezTo>
                  <a:cubicBezTo>
                    <a:pt x="8838" y="5899"/>
                    <a:pt x="8781" y="6137"/>
                    <a:pt x="8781" y="6397"/>
                  </a:cubicBezTo>
                  <a:cubicBezTo>
                    <a:pt x="8781" y="6694"/>
                    <a:pt x="8855" y="6799"/>
                    <a:pt x="8967" y="6836"/>
                  </a:cubicBezTo>
                  <a:cubicBezTo>
                    <a:pt x="8786" y="7066"/>
                    <a:pt x="8633" y="7496"/>
                    <a:pt x="8536" y="8039"/>
                  </a:cubicBezTo>
                  <a:cubicBezTo>
                    <a:pt x="7705" y="5282"/>
                    <a:pt x="5589" y="0"/>
                    <a:pt x="1603" y="0"/>
                  </a:cubicBezTo>
                  <a:close/>
                </a:path>
              </a:pathLst>
            </a:custGeom>
            <a:solidFill>
              <a:srgbClr val="942192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2" name="Grasshopper"/>
            <p:cNvSpPr/>
            <p:nvPr/>
          </p:nvSpPr>
          <p:spPr>
            <a:xfrm>
              <a:off x="76782" y="1380822"/>
              <a:ext cx="453123" cy="19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0960" extrusionOk="0">
                  <a:moveTo>
                    <a:pt x="3088" y="22"/>
                  </a:moveTo>
                  <a:cubicBezTo>
                    <a:pt x="2912" y="-42"/>
                    <a:pt x="2740" y="32"/>
                    <a:pt x="2591" y="295"/>
                  </a:cubicBezTo>
                  <a:cubicBezTo>
                    <a:pt x="2170" y="1038"/>
                    <a:pt x="2084" y="2091"/>
                    <a:pt x="2461" y="3169"/>
                  </a:cubicBezTo>
                  <a:cubicBezTo>
                    <a:pt x="2558" y="3971"/>
                    <a:pt x="2839" y="6568"/>
                    <a:pt x="3147" y="9406"/>
                  </a:cubicBezTo>
                  <a:cubicBezTo>
                    <a:pt x="3163" y="9550"/>
                    <a:pt x="3114" y="9680"/>
                    <a:pt x="3049" y="9668"/>
                  </a:cubicBezTo>
                  <a:cubicBezTo>
                    <a:pt x="2672" y="9632"/>
                    <a:pt x="2338" y="9573"/>
                    <a:pt x="2068" y="9477"/>
                  </a:cubicBezTo>
                  <a:cubicBezTo>
                    <a:pt x="1977" y="9441"/>
                    <a:pt x="1890" y="9584"/>
                    <a:pt x="1880" y="9788"/>
                  </a:cubicBezTo>
                  <a:cubicBezTo>
                    <a:pt x="1836" y="10650"/>
                    <a:pt x="1934" y="11563"/>
                    <a:pt x="2683" y="12257"/>
                  </a:cubicBezTo>
                  <a:cubicBezTo>
                    <a:pt x="2764" y="12329"/>
                    <a:pt x="2748" y="12592"/>
                    <a:pt x="2661" y="12616"/>
                  </a:cubicBezTo>
                  <a:cubicBezTo>
                    <a:pt x="1831" y="12844"/>
                    <a:pt x="1114" y="13214"/>
                    <a:pt x="828" y="13776"/>
                  </a:cubicBezTo>
                  <a:cubicBezTo>
                    <a:pt x="499" y="14423"/>
                    <a:pt x="251" y="14816"/>
                    <a:pt x="56" y="15056"/>
                  </a:cubicBezTo>
                  <a:cubicBezTo>
                    <a:pt x="-19" y="15152"/>
                    <a:pt x="-19" y="15394"/>
                    <a:pt x="56" y="15490"/>
                  </a:cubicBezTo>
                  <a:cubicBezTo>
                    <a:pt x="251" y="15729"/>
                    <a:pt x="499" y="16123"/>
                    <a:pt x="828" y="16770"/>
                  </a:cubicBezTo>
                  <a:cubicBezTo>
                    <a:pt x="1249" y="17608"/>
                    <a:pt x="2612" y="18004"/>
                    <a:pt x="3890" y="18184"/>
                  </a:cubicBezTo>
                  <a:cubicBezTo>
                    <a:pt x="3928" y="18184"/>
                    <a:pt x="3960" y="18253"/>
                    <a:pt x="3966" y="18348"/>
                  </a:cubicBezTo>
                  <a:cubicBezTo>
                    <a:pt x="3982" y="18851"/>
                    <a:pt x="3944" y="19199"/>
                    <a:pt x="3890" y="19426"/>
                  </a:cubicBezTo>
                  <a:cubicBezTo>
                    <a:pt x="3879" y="19474"/>
                    <a:pt x="3857" y="19511"/>
                    <a:pt x="3836" y="19523"/>
                  </a:cubicBezTo>
                  <a:lnTo>
                    <a:pt x="2370" y="20100"/>
                  </a:lnTo>
                  <a:cubicBezTo>
                    <a:pt x="2294" y="20135"/>
                    <a:pt x="2214" y="20097"/>
                    <a:pt x="2144" y="20013"/>
                  </a:cubicBezTo>
                  <a:cubicBezTo>
                    <a:pt x="1880" y="19714"/>
                    <a:pt x="1151" y="19117"/>
                    <a:pt x="623" y="20949"/>
                  </a:cubicBezTo>
                  <a:lnTo>
                    <a:pt x="757" y="20949"/>
                  </a:lnTo>
                  <a:cubicBezTo>
                    <a:pt x="881" y="20949"/>
                    <a:pt x="1005" y="20876"/>
                    <a:pt x="1108" y="20732"/>
                  </a:cubicBezTo>
                  <a:cubicBezTo>
                    <a:pt x="1286" y="20492"/>
                    <a:pt x="1625" y="20219"/>
                    <a:pt x="1976" y="20818"/>
                  </a:cubicBezTo>
                  <a:cubicBezTo>
                    <a:pt x="2030" y="20914"/>
                    <a:pt x="2094" y="20960"/>
                    <a:pt x="2164" y="20960"/>
                  </a:cubicBezTo>
                  <a:lnTo>
                    <a:pt x="4468" y="20949"/>
                  </a:lnTo>
                  <a:cubicBezTo>
                    <a:pt x="4468" y="20949"/>
                    <a:pt x="4970" y="20935"/>
                    <a:pt x="5137" y="20025"/>
                  </a:cubicBezTo>
                  <a:cubicBezTo>
                    <a:pt x="5212" y="19606"/>
                    <a:pt x="5119" y="19008"/>
                    <a:pt x="4990" y="18446"/>
                  </a:cubicBezTo>
                  <a:cubicBezTo>
                    <a:pt x="4974" y="18374"/>
                    <a:pt x="4996" y="18277"/>
                    <a:pt x="5034" y="18289"/>
                  </a:cubicBezTo>
                  <a:cubicBezTo>
                    <a:pt x="5853" y="18348"/>
                    <a:pt x="6463" y="18326"/>
                    <a:pt x="6463" y="18326"/>
                  </a:cubicBezTo>
                  <a:cubicBezTo>
                    <a:pt x="6980" y="18302"/>
                    <a:pt x="7600" y="18399"/>
                    <a:pt x="8274" y="18494"/>
                  </a:cubicBezTo>
                  <a:cubicBezTo>
                    <a:pt x="8339" y="18506"/>
                    <a:pt x="8398" y="18567"/>
                    <a:pt x="8441" y="18663"/>
                  </a:cubicBezTo>
                  <a:cubicBezTo>
                    <a:pt x="9358" y="20578"/>
                    <a:pt x="10259" y="21558"/>
                    <a:pt x="10933" y="20373"/>
                  </a:cubicBezTo>
                  <a:cubicBezTo>
                    <a:pt x="11062" y="20145"/>
                    <a:pt x="11239" y="19666"/>
                    <a:pt x="11304" y="18947"/>
                  </a:cubicBezTo>
                  <a:cubicBezTo>
                    <a:pt x="11314" y="18815"/>
                    <a:pt x="11369" y="18708"/>
                    <a:pt x="11433" y="18708"/>
                  </a:cubicBezTo>
                  <a:cubicBezTo>
                    <a:pt x="11606" y="18696"/>
                    <a:pt x="11773" y="18672"/>
                    <a:pt x="11946" y="18637"/>
                  </a:cubicBezTo>
                  <a:cubicBezTo>
                    <a:pt x="12021" y="18625"/>
                    <a:pt x="12091" y="18720"/>
                    <a:pt x="12112" y="18876"/>
                  </a:cubicBezTo>
                  <a:cubicBezTo>
                    <a:pt x="12188" y="19367"/>
                    <a:pt x="12237" y="19894"/>
                    <a:pt x="12242" y="20421"/>
                  </a:cubicBezTo>
                  <a:cubicBezTo>
                    <a:pt x="12242" y="20685"/>
                    <a:pt x="12334" y="20889"/>
                    <a:pt x="12453" y="20889"/>
                  </a:cubicBezTo>
                  <a:lnTo>
                    <a:pt x="13149" y="20889"/>
                  </a:lnTo>
                  <a:cubicBezTo>
                    <a:pt x="13197" y="20147"/>
                    <a:pt x="12954" y="19918"/>
                    <a:pt x="12706" y="19714"/>
                  </a:cubicBezTo>
                  <a:cubicBezTo>
                    <a:pt x="12706" y="19475"/>
                    <a:pt x="12652" y="19115"/>
                    <a:pt x="12566" y="18708"/>
                  </a:cubicBezTo>
                  <a:cubicBezTo>
                    <a:pt x="12544" y="18600"/>
                    <a:pt x="12571" y="18481"/>
                    <a:pt x="12625" y="18457"/>
                  </a:cubicBezTo>
                  <a:cubicBezTo>
                    <a:pt x="13336" y="18218"/>
                    <a:pt x="14016" y="17800"/>
                    <a:pt x="14620" y="17117"/>
                  </a:cubicBezTo>
                  <a:cubicBezTo>
                    <a:pt x="14674" y="17058"/>
                    <a:pt x="14745" y="17070"/>
                    <a:pt x="14788" y="17177"/>
                  </a:cubicBezTo>
                  <a:cubicBezTo>
                    <a:pt x="14901" y="17441"/>
                    <a:pt x="15063" y="17681"/>
                    <a:pt x="15284" y="17705"/>
                  </a:cubicBezTo>
                  <a:cubicBezTo>
                    <a:pt x="15478" y="17729"/>
                    <a:pt x="15645" y="17765"/>
                    <a:pt x="15769" y="17765"/>
                  </a:cubicBezTo>
                  <a:cubicBezTo>
                    <a:pt x="15817" y="17765"/>
                    <a:pt x="15867" y="17822"/>
                    <a:pt x="15894" y="17918"/>
                  </a:cubicBezTo>
                  <a:cubicBezTo>
                    <a:pt x="16077" y="18708"/>
                    <a:pt x="16216" y="19630"/>
                    <a:pt x="16200" y="20552"/>
                  </a:cubicBezTo>
                  <a:cubicBezTo>
                    <a:pt x="16200" y="20732"/>
                    <a:pt x="16260" y="20878"/>
                    <a:pt x="16335" y="20878"/>
                  </a:cubicBezTo>
                  <a:lnTo>
                    <a:pt x="17107" y="20878"/>
                  </a:lnTo>
                  <a:cubicBezTo>
                    <a:pt x="17155" y="20135"/>
                    <a:pt x="16912" y="19906"/>
                    <a:pt x="16664" y="19703"/>
                  </a:cubicBezTo>
                  <a:cubicBezTo>
                    <a:pt x="16664" y="19236"/>
                    <a:pt x="16460" y="18314"/>
                    <a:pt x="16190" y="17428"/>
                  </a:cubicBezTo>
                  <a:cubicBezTo>
                    <a:pt x="16152" y="17308"/>
                    <a:pt x="16130" y="17153"/>
                    <a:pt x="16124" y="17009"/>
                  </a:cubicBezTo>
                  <a:cubicBezTo>
                    <a:pt x="16114" y="16614"/>
                    <a:pt x="15980" y="16364"/>
                    <a:pt x="15705" y="16388"/>
                  </a:cubicBezTo>
                  <a:cubicBezTo>
                    <a:pt x="15570" y="16400"/>
                    <a:pt x="15462" y="16338"/>
                    <a:pt x="15381" y="16242"/>
                  </a:cubicBezTo>
                  <a:cubicBezTo>
                    <a:pt x="15349" y="16206"/>
                    <a:pt x="15343" y="16099"/>
                    <a:pt x="15370" y="16051"/>
                  </a:cubicBezTo>
                  <a:cubicBezTo>
                    <a:pt x="15688" y="15476"/>
                    <a:pt x="15973" y="14782"/>
                    <a:pt x="16210" y="13956"/>
                  </a:cubicBezTo>
                  <a:cubicBezTo>
                    <a:pt x="16232" y="13872"/>
                    <a:pt x="16287" y="13883"/>
                    <a:pt x="16303" y="13967"/>
                  </a:cubicBezTo>
                  <a:cubicBezTo>
                    <a:pt x="16734" y="15931"/>
                    <a:pt x="17057" y="16050"/>
                    <a:pt x="17338" y="16014"/>
                  </a:cubicBezTo>
                  <a:cubicBezTo>
                    <a:pt x="17995" y="15942"/>
                    <a:pt x="18567" y="13573"/>
                    <a:pt x="18546" y="9945"/>
                  </a:cubicBezTo>
                  <a:cubicBezTo>
                    <a:pt x="18540" y="9502"/>
                    <a:pt x="18518" y="9131"/>
                    <a:pt x="18475" y="8796"/>
                  </a:cubicBezTo>
                  <a:cubicBezTo>
                    <a:pt x="18459" y="8653"/>
                    <a:pt x="18471" y="8496"/>
                    <a:pt x="18509" y="8388"/>
                  </a:cubicBezTo>
                  <a:cubicBezTo>
                    <a:pt x="18546" y="8269"/>
                    <a:pt x="18588" y="8149"/>
                    <a:pt x="18632" y="8029"/>
                  </a:cubicBezTo>
                  <a:cubicBezTo>
                    <a:pt x="18890" y="7299"/>
                    <a:pt x="19166" y="6592"/>
                    <a:pt x="19462" y="5934"/>
                  </a:cubicBezTo>
                  <a:cubicBezTo>
                    <a:pt x="19759" y="5275"/>
                    <a:pt x="20078" y="4665"/>
                    <a:pt x="20423" y="4138"/>
                  </a:cubicBezTo>
                  <a:cubicBezTo>
                    <a:pt x="20595" y="3875"/>
                    <a:pt x="20767" y="3625"/>
                    <a:pt x="20950" y="3397"/>
                  </a:cubicBezTo>
                  <a:cubicBezTo>
                    <a:pt x="21133" y="3182"/>
                    <a:pt x="21328" y="2965"/>
                    <a:pt x="21516" y="2810"/>
                  </a:cubicBezTo>
                  <a:lnTo>
                    <a:pt x="21521" y="2810"/>
                  </a:lnTo>
                  <a:cubicBezTo>
                    <a:pt x="21559" y="2762"/>
                    <a:pt x="21581" y="2665"/>
                    <a:pt x="21570" y="2581"/>
                  </a:cubicBezTo>
                  <a:cubicBezTo>
                    <a:pt x="21559" y="2486"/>
                    <a:pt x="21511" y="2438"/>
                    <a:pt x="21467" y="2462"/>
                  </a:cubicBezTo>
                  <a:cubicBezTo>
                    <a:pt x="21257" y="2605"/>
                    <a:pt x="21059" y="2797"/>
                    <a:pt x="20859" y="3000"/>
                  </a:cubicBezTo>
                  <a:cubicBezTo>
                    <a:pt x="20665" y="3204"/>
                    <a:pt x="20471" y="3444"/>
                    <a:pt x="20288" y="3708"/>
                  </a:cubicBezTo>
                  <a:cubicBezTo>
                    <a:pt x="19921" y="4222"/>
                    <a:pt x="19575" y="4808"/>
                    <a:pt x="19252" y="5455"/>
                  </a:cubicBezTo>
                  <a:cubicBezTo>
                    <a:pt x="18928" y="6102"/>
                    <a:pt x="18626" y="6782"/>
                    <a:pt x="18340" y="7513"/>
                  </a:cubicBezTo>
                  <a:cubicBezTo>
                    <a:pt x="18308" y="7597"/>
                    <a:pt x="18265" y="7575"/>
                    <a:pt x="18281" y="7479"/>
                  </a:cubicBezTo>
                  <a:cubicBezTo>
                    <a:pt x="18411" y="6593"/>
                    <a:pt x="18568" y="5732"/>
                    <a:pt x="18756" y="4894"/>
                  </a:cubicBezTo>
                  <a:cubicBezTo>
                    <a:pt x="18945" y="4056"/>
                    <a:pt x="19161" y="3253"/>
                    <a:pt x="19403" y="2499"/>
                  </a:cubicBezTo>
                  <a:cubicBezTo>
                    <a:pt x="19527" y="2116"/>
                    <a:pt x="19656" y="1754"/>
                    <a:pt x="19796" y="1407"/>
                  </a:cubicBezTo>
                  <a:cubicBezTo>
                    <a:pt x="19936" y="1059"/>
                    <a:pt x="20088" y="726"/>
                    <a:pt x="20244" y="426"/>
                  </a:cubicBezTo>
                  <a:lnTo>
                    <a:pt x="20249" y="426"/>
                  </a:lnTo>
                  <a:cubicBezTo>
                    <a:pt x="20282" y="366"/>
                    <a:pt x="20288" y="259"/>
                    <a:pt x="20261" y="187"/>
                  </a:cubicBezTo>
                  <a:cubicBezTo>
                    <a:pt x="20234" y="115"/>
                    <a:pt x="20186" y="90"/>
                    <a:pt x="20153" y="149"/>
                  </a:cubicBezTo>
                  <a:cubicBezTo>
                    <a:pt x="19975" y="449"/>
                    <a:pt x="19817" y="772"/>
                    <a:pt x="19661" y="1107"/>
                  </a:cubicBezTo>
                  <a:cubicBezTo>
                    <a:pt x="19505" y="1442"/>
                    <a:pt x="19365" y="1814"/>
                    <a:pt x="19230" y="2185"/>
                  </a:cubicBezTo>
                  <a:cubicBezTo>
                    <a:pt x="18960" y="2939"/>
                    <a:pt x="18718" y="3741"/>
                    <a:pt x="18502" y="4579"/>
                  </a:cubicBezTo>
                  <a:cubicBezTo>
                    <a:pt x="18297" y="5382"/>
                    <a:pt x="18125" y="6209"/>
                    <a:pt x="17974" y="7071"/>
                  </a:cubicBezTo>
                  <a:cubicBezTo>
                    <a:pt x="17964" y="7131"/>
                    <a:pt x="17936" y="7154"/>
                    <a:pt x="17909" y="7142"/>
                  </a:cubicBezTo>
                  <a:cubicBezTo>
                    <a:pt x="17316" y="6723"/>
                    <a:pt x="16486" y="7573"/>
                    <a:pt x="16313" y="8531"/>
                  </a:cubicBezTo>
                  <a:cubicBezTo>
                    <a:pt x="16297" y="8626"/>
                    <a:pt x="16239" y="8626"/>
                    <a:pt x="16217" y="8531"/>
                  </a:cubicBezTo>
                  <a:cubicBezTo>
                    <a:pt x="16018" y="7585"/>
                    <a:pt x="15531" y="7249"/>
                    <a:pt x="12948" y="8171"/>
                  </a:cubicBezTo>
                  <a:cubicBezTo>
                    <a:pt x="12668" y="8195"/>
                    <a:pt x="12507" y="9118"/>
                    <a:pt x="12507" y="9118"/>
                  </a:cubicBezTo>
                  <a:cubicBezTo>
                    <a:pt x="12507" y="9118"/>
                    <a:pt x="12426" y="8269"/>
                    <a:pt x="12043" y="8328"/>
                  </a:cubicBezTo>
                  <a:cubicBezTo>
                    <a:pt x="11930" y="8340"/>
                    <a:pt x="9919" y="8891"/>
                    <a:pt x="7671" y="9286"/>
                  </a:cubicBezTo>
                  <a:cubicBezTo>
                    <a:pt x="7563" y="9310"/>
                    <a:pt x="7454" y="9225"/>
                    <a:pt x="7368" y="9069"/>
                  </a:cubicBezTo>
                  <a:cubicBezTo>
                    <a:pt x="5885" y="6351"/>
                    <a:pt x="4505" y="3706"/>
                    <a:pt x="4365" y="2772"/>
                  </a:cubicBezTo>
                  <a:cubicBezTo>
                    <a:pt x="4187" y="1632"/>
                    <a:pt x="3615" y="215"/>
                    <a:pt x="3088" y="22"/>
                  </a:cubicBezTo>
                  <a:close/>
                  <a:moveTo>
                    <a:pt x="3421" y="4568"/>
                  </a:moveTo>
                  <a:cubicBezTo>
                    <a:pt x="3783" y="4856"/>
                    <a:pt x="4193" y="5394"/>
                    <a:pt x="5061" y="8590"/>
                  </a:cubicBezTo>
                  <a:cubicBezTo>
                    <a:pt x="5126" y="8830"/>
                    <a:pt x="5190" y="9084"/>
                    <a:pt x="5260" y="9335"/>
                  </a:cubicBezTo>
                  <a:cubicBezTo>
                    <a:pt x="5292" y="9455"/>
                    <a:pt x="5255" y="9611"/>
                    <a:pt x="5191" y="9623"/>
                  </a:cubicBezTo>
                  <a:cubicBezTo>
                    <a:pt x="4743" y="9659"/>
                    <a:pt x="4306" y="9694"/>
                    <a:pt x="3902" y="9694"/>
                  </a:cubicBezTo>
                  <a:cubicBezTo>
                    <a:pt x="3858" y="9694"/>
                    <a:pt x="3820" y="9622"/>
                    <a:pt x="3809" y="9526"/>
                  </a:cubicBezTo>
                  <a:cubicBezTo>
                    <a:pt x="3604" y="7574"/>
                    <a:pt x="3443" y="5742"/>
                    <a:pt x="3421" y="4568"/>
                  </a:cubicBezTo>
                  <a:close/>
                </a:path>
              </a:pathLst>
            </a:custGeom>
            <a:solidFill>
              <a:srgbClr val="AA7942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3" name="Wasp"/>
            <p:cNvSpPr/>
            <p:nvPr/>
          </p:nvSpPr>
          <p:spPr>
            <a:xfrm>
              <a:off x="398949" y="1850283"/>
              <a:ext cx="453122" cy="33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8014" y="1"/>
                  </a:moveTo>
                  <a:cubicBezTo>
                    <a:pt x="7705" y="-26"/>
                    <a:pt x="7506" y="649"/>
                    <a:pt x="7855" y="857"/>
                  </a:cubicBezTo>
                  <a:cubicBezTo>
                    <a:pt x="8060" y="979"/>
                    <a:pt x="8255" y="1123"/>
                    <a:pt x="8439" y="1288"/>
                  </a:cubicBezTo>
                  <a:cubicBezTo>
                    <a:pt x="9114" y="1928"/>
                    <a:pt x="9605" y="2792"/>
                    <a:pt x="9875" y="3921"/>
                  </a:cubicBezTo>
                  <a:cubicBezTo>
                    <a:pt x="9891" y="3993"/>
                    <a:pt x="9907" y="4056"/>
                    <a:pt x="9924" y="4128"/>
                  </a:cubicBezTo>
                  <a:cubicBezTo>
                    <a:pt x="9934" y="4185"/>
                    <a:pt x="9917" y="4252"/>
                    <a:pt x="9880" y="4280"/>
                  </a:cubicBezTo>
                  <a:cubicBezTo>
                    <a:pt x="9496" y="4618"/>
                    <a:pt x="9134" y="5033"/>
                    <a:pt x="9134" y="5386"/>
                  </a:cubicBezTo>
                  <a:cubicBezTo>
                    <a:pt x="9134" y="5925"/>
                    <a:pt x="9502" y="6386"/>
                    <a:pt x="10037" y="6616"/>
                  </a:cubicBezTo>
                  <a:cubicBezTo>
                    <a:pt x="10069" y="6631"/>
                    <a:pt x="10074" y="6687"/>
                    <a:pt x="10047" y="6709"/>
                  </a:cubicBezTo>
                  <a:cubicBezTo>
                    <a:pt x="9928" y="6809"/>
                    <a:pt x="9820" y="6931"/>
                    <a:pt x="9723" y="7075"/>
                  </a:cubicBezTo>
                  <a:cubicBezTo>
                    <a:pt x="9685" y="7132"/>
                    <a:pt x="9627" y="7155"/>
                    <a:pt x="9573" y="7133"/>
                  </a:cubicBezTo>
                  <a:cubicBezTo>
                    <a:pt x="9162" y="6989"/>
                    <a:pt x="8741" y="6501"/>
                    <a:pt x="8579" y="6300"/>
                  </a:cubicBezTo>
                  <a:cubicBezTo>
                    <a:pt x="8557" y="6271"/>
                    <a:pt x="8509" y="6263"/>
                    <a:pt x="8471" y="6271"/>
                  </a:cubicBezTo>
                  <a:cubicBezTo>
                    <a:pt x="8444" y="6278"/>
                    <a:pt x="8422" y="6257"/>
                    <a:pt x="8417" y="6221"/>
                  </a:cubicBezTo>
                  <a:cubicBezTo>
                    <a:pt x="8363" y="5869"/>
                    <a:pt x="8211" y="5215"/>
                    <a:pt x="7801" y="4640"/>
                  </a:cubicBezTo>
                  <a:cubicBezTo>
                    <a:pt x="7785" y="4618"/>
                    <a:pt x="7769" y="4602"/>
                    <a:pt x="7747" y="4595"/>
                  </a:cubicBezTo>
                  <a:cubicBezTo>
                    <a:pt x="7720" y="4588"/>
                    <a:pt x="7698" y="4553"/>
                    <a:pt x="7703" y="4509"/>
                  </a:cubicBezTo>
                  <a:cubicBezTo>
                    <a:pt x="7871" y="3072"/>
                    <a:pt x="7623" y="2317"/>
                    <a:pt x="7472" y="2065"/>
                  </a:cubicBezTo>
                  <a:cubicBezTo>
                    <a:pt x="7418" y="1979"/>
                    <a:pt x="7326" y="1957"/>
                    <a:pt x="7256" y="2007"/>
                  </a:cubicBezTo>
                  <a:lnTo>
                    <a:pt x="7251" y="2016"/>
                  </a:lnTo>
                  <a:cubicBezTo>
                    <a:pt x="7165" y="2081"/>
                    <a:pt x="7142" y="2216"/>
                    <a:pt x="7190" y="2331"/>
                  </a:cubicBezTo>
                  <a:cubicBezTo>
                    <a:pt x="7498" y="3021"/>
                    <a:pt x="7472" y="4165"/>
                    <a:pt x="7445" y="4682"/>
                  </a:cubicBezTo>
                  <a:cubicBezTo>
                    <a:pt x="7440" y="4747"/>
                    <a:pt x="7423" y="4811"/>
                    <a:pt x="7406" y="4869"/>
                  </a:cubicBezTo>
                  <a:cubicBezTo>
                    <a:pt x="7396" y="4912"/>
                    <a:pt x="7397" y="4963"/>
                    <a:pt x="7418" y="5006"/>
                  </a:cubicBezTo>
                  <a:lnTo>
                    <a:pt x="8223" y="6565"/>
                  </a:lnTo>
                  <a:cubicBezTo>
                    <a:pt x="8245" y="6601"/>
                    <a:pt x="8238" y="6652"/>
                    <a:pt x="8216" y="6688"/>
                  </a:cubicBezTo>
                  <a:cubicBezTo>
                    <a:pt x="8189" y="6731"/>
                    <a:pt x="8190" y="6789"/>
                    <a:pt x="8211" y="6832"/>
                  </a:cubicBezTo>
                  <a:cubicBezTo>
                    <a:pt x="8432" y="7307"/>
                    <a:pt x="8724" y="7622"/>
                    <a:pt x="8962" y="7816"/>
                  </a:cubicBezTo>
                  <a:cubicBezTo>
                    <a:pt x="8989" y="7838"/>
                    <a:pt x="8972" y="7902"/>
                    <a:pt x="8940" y="7888"/>
                  </a:cubicBezTo>
                  <a:cubicBezTo>
                    <a:pt x="8060" y="7658"/>
                    <a:pt x="6728" y="7141"/>
                    <a:pt x="5119" y="5940"/>
                  </a:cubicBezTo>
                  <a:cubicBezTo>
                    <a:pt x="2516" y="4028"/>
                    <a:pt x="0" y="5566"/>
                    <a:pt x="0" y="6601"/>
                  </a:cubicBezTo>
                  <a:cubicBezTo>
                    <a:pt x="0" y="7399"/>
                    <a:pt x="1004" y="8485"/>
                    <a:pt x="2111" y="9218"/>
                  </a:cubicBezTo>
                  <a:cubicBezTo>
                    <a:pt x="2791" y="9663"/>
                    <a:pt x="3234" y="10001"/>
                    <a:pt x="4567" y="9577"/>
                  </a:cubicBezTo>
                  <a:cubicBezTo>
                    <a:pt x="4594" y="9570"/>
                    <a:pt x="4605" y="9621"/>
                    <a:pt x="4584" y="9636"/>
                  </a:cubicBezTo>
                  <a:cubicBezTo>
                    <a:pt x="3153" y="10663"/>
                    <a:pt x="5236" y="11517"/>
                    <a:pt x="6246" y="10884"/>
                  </a:cubicBezTo>
                  <a:cubicBezTo>
                    <a:pt x="7066" y="10374"/>
                    <a:pt x="8168" y="10195"/>
                    <a:pt x="8891" y="10080"/>
                  </a:cubicBezTo>
                  <a:cubicBezTo>
                    <a:pt x="8923" y="10073"/>
                    <a:pt x="8935" y="10138"/>
                    <a:pt x="8903" y="10152"/>
                  </a:cubicBezTo>
                  <a:cubicBezTo>
                    <a:pt x="8385" y="10418"/>
                    <a:pt x="7720" y="10805"/>
                    <a:pt x="7352" y="11208"/>
                  </a:cubicBezTo>
                  <a:cubicBezTo>
                    <a:pt x="7325" y="11237"/>
                    <a:pt x="7321" y="11280"/>
                    <a:pt x="7332" y="11316"/>
                  </a:cubicBezTo>
                  <a:cubicBezTo>
                    <a:pt x="7338" y="11337"/>
                    <a:pt x="7337" y="11367"/>
                    <a:pt x="7320" y="11381"/>
                  </a:cubicBezTo>
                  <a:cubicBezTo>
                    <a:pt x="7121" y="11589"/>
                    <a:pt x="6694" y="12122"/>
                    <a:pt x="6489" y="12985"/>
                  </a:cubicBezTo>
                  <a:cubicBezTo>
                    <a:pt x="6472" y="13049"/>
                    <a:pt x="6490" y="13113"/>
                    <a:pt x="6527" y="13149"/>
                  </a:cubicBezTo>
                  <a:cubicBezTo>
                    <a:pt x="6538" y="13163"/>
                    <a:pt x="6543" y="13179"/>
                    <a:pt x="6538" y="13194"/>
                  </a:cubicBezTo>
                  <a:cubicBezTo>
                    <a:pt x="6370" y="13711"/>
                    <a:pt x="6042" y="14580"/>
                    <a:pt x="5583" y="15011"/>
                  </a:cubicBezTo>
                  <a:cubicBezTo>
                    <a:pt x="5502" y="15090"/>
                    <a:pt x="5479" y="15233"/>
                    <a:pt x="5539" y="15341"/>
                  </a:cubicBezTo>
                  <a:cubicBezTo>
                    <a:pt x="5544" y="15348"/>
                    <a:pt x="5626" y="15515"/>
                    <a:pt x="5767" y="15422"/>
                  </a:cubicBezTo>
                  <a:cubicBezTo>
                    <a:pt x="5977" y="15285"/>
                    <a:pt x="6452" y="14681"/>
                    <a:pt x="6770" y="13380"/>
                  </a:cubicBezTo>
                  <a:cubicBezTo>
                    <a:pt x="6776" y="13351"/>
                    <a:pt x="6798" y="13344"/>
                    <a:pt x="6819" y="13344"/>
                  </a:cubicBezTo>
                  <a:cubicBezTo>
                    <a:pt x="6868" y="13359"/>
                    <a:pt x="6916" y="13323"/>
                    <a:pt x="6937" y="13266"/>
                  </a:cubicBezTo>
                  <a:lnTo>
                    <a:pt x="7504" y="11799"/>
                  </a:lnTo>
                  <a:cubicBezTo>
                    <a:pt x="7515" y="11770"/>
                    <a:pt x="7541" y="11748"/>
                    <a:pt x="7568" y="11763"/>
                  </a:cubicBezTo>
                  <a:cubicBezTo>
                    <a:pt x="7595" y="11770"/>
                    <a:pt x="7622" y="11770"/>
                    <a:pt x="7649" y="11756"/>
                  </a:cubicBezTo>
                  <a:cubicBezTo>
                    <a:pt x="7833" y="11641"/>
                    <a:pt x="8707" y="11310"/>
                    <a:pt x="9377" y="11188"/>
                  </a:cubicBezTo>
                  <a:cubicBezTo>
                    <a:pt x="9442" y="11173"/>
                    <a:pt x="9508" y="11208"/>
                    <a:pt x="9546" y="11280"/>
                  </a:cubicBezTo>
                  <a:cubicBezTo>
                    <a:pt x="9589" y="11366"/>
                    <a:pt x="9637" y="11439"/>
                    <a:pt x="9691" y="11518"/>
                  </a:cubicBezTo>
                  <a:cubicBezTo>
                    <a:pt x="9718" y="11561"/>
                    <a:pt x="9707" y="11627"/>
                    <a:pt x="9664" y="11648"/>
                  </a:cubicBezTo>
                  <a:cubicBezTo>
                    <a:pt x="9459" y="11734"/>
                    <a:pt x="9280" y="11906"/>
                    <a:pt x="9156" y="12136"/>
                  </a:cubicBezTo>
                  <a:cubicBezTo>
                    <a:pt x="9107" y="12222"/>
                    <a:pt x="9043" y="12281"/>
                    <a:pt x="8967" y="12295"/>
                  </a:cubicBezTo>
                  <a:cubicBezTo>
                    <a:pt x="8303" y="12439"/>
                    <a:pt x="7644" y="12611"/>
                    <a:pt x="7590" y="12733"/>
                  </a:cubicBezTo>
                  <a:cubicBezTo>
                    <a:pt x="7569" y="12791"/>
                    <a:pt x="7563" y="12848"/>
                    <a:pt x="7568" y="12913"/>
                  </a:cubicBezTo>
                  <a:cubicBezTo>
                    <a:pt x="7574" y="12978"/>
                    <a:pt x="7569" y="13048"/>
                    <a:pt x="7553" y="13113"/>
                  </a:cubicBezTo>
                  <a:cubicBezTo>
                    <a:pt x="7407" y="13681"/>
                    <a:pt x="7094" y="14889"/>
                    <a:pt x="7040" y="15083"/>
                  </a:cubicBezTo>
                  <a:cubicBezTo>
                    <a:pt x="7013" y="15183"/>
                    <a:pt x="7024" y="15291"/>
                    <a:pt x="7062" y="15377"/>
                  </a:cubicBezTo>
                  <a:cubicBezTo>
                    <a:pt x="7078" y="15413"/>
                    <a:pt x="7083" y="15457"/>
                    <a:pt x="7072" y="15501"/>
                  </a:cubicBezTo>
                  <a:cubicBezTo>
                    <a:pt x="6873" y="16342"/>
                    <a:pt x="6144" y="19239"/>
                    <a:pt x="5480" y="20058"/>
                  </a:cubicBezTo>
                  <a:cubicBezTo>
                    <a:pt x="5242" y="20382"/>
                    <a:pt x="5652" y="20963"/>
                    <a:pt x="5895" y="20431"/>
                  </a:cubicBezTo>
                  <a:cubicBezTo>
                    <a:pt x="6051" y="20093"/>
                    <a:pt x="6937" y="17664"/>
                    <a:pt x="7325" y="15680"/>
                  </a:cubicBezTo>
                  <a:cubicBezTo>
                    <a:pt x="7336" y="15630"/>
                    <a:pt x="7358" y="15587"/>
                    <a:pt x="7396" y="15572"/>
                  </a:cubicBezTo>
                  <a:cubicBezTo>
                    <a:pt x="7423" y="15558"/>
                    <a:pt x="7445" y="15536"/>
                    <a:pt x="7472" y="15507"/>
                  </a:cubicBezTo>
                  <a:cubicBezTo>
                    <a:pt x="7677" y="15270"/>
                    <a:pt x="7861" y="14472"/>
                    <a:pt x="7936" y="13495"/>
                  </a:cubicBezTo>
                  <a:cubicBezTo>
                    <a:pt x="7942" y="13437"/>
                    <a:pt x="7979" y="13387"/>
                    <a:pt x="8022" y="13387"/>
                  </a:cubicBezTo>
                  <a:cubicBezTo>
                    <a:pt x="8028" y="13387"/>
                    <a:pt x="8034" y="13387"/>
                    <a:pt x="8039" y="13387"/>
                  </a:cubicBezTo>
                  <a:cubicBezTo>
                    <a:pt x="8136" y="13380"/>
                    <a:pt x="8401" y="13372"/>
                    <a:pt x="8709" y="13364"/>
                  </a:cubicBezTo>
                  <a:cubicBezTo>
                    <a:pt x="8757" y="13364"/>
                    <a:pt x="8794" y="13423"/>
                    <a:pt x="8783" y="13488"/>
                  </a:cubicBezTo>
                  <a:cubicBezTo>
                    <a:pt x="8664" y="14142"/>
                    <a:pt x="8601" y="14833"/>
                    <a:pt x="8601" y="15530"/>
                  </a:cubicBezTo>
                  <a:cubicBezTo>
                    <a:pt x="8601" y="18110"/>
                    <a:pt x="9459" y="20445"/>
                    <a:pt x="10733" y="21343"/>
                  </a:cubicBezTo>
                  <a:cubicBezTo>
                    <a:pt x="10777" y="21372"/>
                    <a:pt x="10824" y="21372"/>
                    <a:pt x="10862" y="21343"/>
                  </a:cubicBezTo>
                  <a:lnTo>
                    <a:pt x="10868" y="21343"/>
                  </a:lnTo>
                  <a:cubicBezTo>
                    <a:pt x="12142" y="20445"/>
                    <a:pt x="13001" y="18110"/>
                    <a:pt x="13001" y="15530"/>
                  </a:cubicBezTo>
                  <a:cubicBezTo>
                    <a:pt x="13001" y="14833"/>
                    <a:pt x="12936" y="14135"/>
                    <a:pt x="12817" y="13488"/>
                  </a:cubicBezTo>
                  <a:cubicBezTo>
                    <a:pt x="12806" y="13423"/>
                    <a:pt x="12844" y="13364"/>
                    <a:pt x="12893" y="13364"/>
                  </a:cubicBezTo>
                  <a:cubicBezTo>
                    <a:pt x="13201" y="13372"/>
                    <a:pt x="13458" y="13380"/>
                    <a:pt x="13561" y="13387"/>
                  </a:cubicBezTo>
                  <a:cubicBezTo>
                    <a:pt x="13566" y="13387"/>
                    <a:pt x="13572" y="13387"/>
                    <a:pt x="13578" y="13387"/>
                  </a:cubicBezTo>
                  <a:cubicBezTo>
                    <a:pt x="13626" y="13387"/>
                    <a:pt x="13664" y="13430"/>
                    <a:pt x="13664" y="13495"/>
                  </a:cubicBezTo>
                  <a:cubicBezTo>
                    <a:pt x="13739" y="14465"/>
                    <a:pt x="13923" y="15270"/>
                    <a:pt x="14128" y="15507"/>
                  </a:cubicBezTo>
                  <a:cubicBezTo>
                    <a:pt x="14155" y="15536"/>
                    <a:pt x="14177" y="15558"/>
                    <a:pt x="14204" y="15572"/>
                  </a:cubicBezTo>
                  <a:cubicBezTo>
                    <a:pt x="14236" y="15594"/>
                    <a:pt x="14264" y="15637"/>
                    <a:pt x="14275" y="15680"/>
                  </a:cubicBezTo>
                  <a:cubicBezTo>
                    <a:pt x="14669" y="17664"/>
                    <a:pt x="15549" y="20093"/>
                    <a:pt x="15705" y="20431"/>
                  </a:cubicBezTo>
                  <a:cubicBezTo>
                    <a:pt x="15954" y="20963"/>
                    <a:pt x="16363" y="20382"/>
                    <a:pt x="16120" y="20058"/>
                  </a:cubicBezTo>
                  <a:cubicBezTo>
                    <a:pt x="15456" y="19232"/>
                    <a:pt x="14727" y="16342"/>
                    <a:pt x="14528" y="15501"/>
                  </a:cubicBezTo>
                  <a:cubicBezTo>
                    <a:pt x="14517" y="15457"/>
                    <a:pt x="14523" y="15413"/>
                    <a:pt x="14539" y="15377"/>
                  </a:cubicBezTo>
                  <a:cubicBezTo>
                    <a:pt x="14577" y="15284"/>
                    <a:pt x="14587" y="15176"/>
                    <a:pt x="14560" y="15083"/>
                  </a:cubicBezTo>
                  <a:cubicBezTo>
                    <a:pt x="14506" y="14889"/>
                    <a:pt x="14193" y="13681"/>
                    <a:pt x="14047" y="13113"/>
                  </a:cubicBezTo>
                  <a:cubicBezTo>
                    <a:pt x="14031" y="13048"/>
                    <a:pt x="14021" y="12978"/>
                    <a:pt x="14032" y="12913"/>
                  </a:cubicBezTo>
                  <a:cubicBezTo>
                    <a:pt x="14037" y="12848"/>
                    <a:pt x="14031" y="12791"/>
                    <a:pt x="14010" y="12733"/>
                  </a:cubicBezTo>
                  <a:cubicBezTo>
                    <a:pt x="13956" y="12604"/>
                    <a:pt x="13297" y="12439"/>
                    <a:pt x="12633" y="12295"/>
                  </a:cubicBezTo>
                  <a:cubicBezTo>
                    <a:pt x="12557" y="12281"/>
                    <a:pt x="12487" y="12222"/>
                    <a:pt x="12444" y="12136"/>
                  </a:cubicBezTo>
                  <a:cubicBezTo>
                    <a:pt x="12315" y="11906"/>
                    <a:pt x="12136" y="11734"/>
                    <a:pt x="11936" y="11648"/>
                  </a:cubicBezTo>
                  <a:cubicBezTo>
                    <a:pt x="11893" y="11634"/>
                    <a:pt x="11882" y="11561"/>
                    <a:pt x="11909" y="11518"/>
                  </a:cubicBezTo>
                  <a:cubicBezTo>
                    <a:pt x="11958" y="11446"/>
                    <a:pt x="12007" y="11366"/>
                    <a:pt x="12056" y="11280"/>
                  </a:cubicBezTo>
                  <a:cubicBezTo>
                    <a:pt x="12094" y="11208"/>
                    <a:pt x="12158" y="11173"/>
                    <a:pt x="12223" y="11188"/>
                  </a:cubicBezTo>
                  <a:cubicBezTo>
                    <a:pt x="12893" y="11310"/>
                    <a:pt x="13762" y="11641"/>
                    <a:pt x="13951" y="11756"/>
                  </a:cubicBezTo>
                  <a:cubicBezTo>
                    <a:pt x="13978" y="11770"/>
                    <a:pt x="14005" y="11777"/>
                    <a:pt x="14032" y="11763"/>
                  </a:cubicBezTo>
                  <a:cubicBezTo>
                    <a:pt x="14059" y="11756"/>
                    <a:pt x="14085" y="11770"/>
                    <a:pt x="14096" y="11799"/>
                  </a:cubicBezTo>
                  <a:lnTo>
                    <a:pt x="14663" y="13266"/>
                  </a:lnTo>
                  <a:cubicBezTo>
                    <a:pt x="14684" y="13330"/>
                    <a:pt x="14734" y="13359"/>
                    <a:pt x="14782" y="13344"/>
                  </a:cubicBezTo>
                  <a:cubicBezTo>
                    <a:pt x="14804" y="13337"/>
                    <a:pt x="14824" y="13351"/>
                    <a:pt x="14830" y="13380"/>
                  </a:cubicBezTo>
                  <a:cubicBezTo>
                    <a:pt x="15148" y="14681"/>
                    <a:pt x="15625" y="15285"/>
                    <a:pt x="15835" y="15422"/>
                  </a:cubicBezTo>
                  <a:cubicBezTo>
                    <a:pt x="15976" y="15515"/>
                    <a:pt x="16056" y="15348"/>
                    <a:pt x="16061" y="15341"/>
                  </a:cubicBezTo>
                  <a:cubicBezTo>
                    <a:pt x="16121" y="15233"/>
                    <a:pt x="16098" y="15083"/>
                    <a:pt x="16017" y="15011"/>
                  </a:cubicBezTo>
                  <a:cubicBezTo>
                    <a:pt x="15558" y="14587"/>
                    <a:pt x="15230" y="13718"/>
                    <a:pt x="15062" y="13194"/>
                  </a:cubicBezTo>
                  <a:cubicBezTo>
                    <a:pt x="15057" y="13179"/>
                    <a:pt x="15062" y="13156"/>
                    <a:pt x="15073" y="13149"/>
                  </a:cubicBezTo>
                  <a:cubicBezTo>
                    <a:pt x="15110" y="13113"/>
                    <a:pt x="15128" y="13042"/>
                    <a:pt x="15111" y="12985"/>
                  </a:cubicBezTo>
                  <a:cubicBezTo>
                    <a:pt x="14906" y="12122"/>
                    <a:pt x="14479" y="11589"/>
                    <a:pt x="14280" y="11381"/>
                  </a:cubicBezTo>
                  <a:cubicBezTo>
                    <a:pt x="14263" y="11367"/>
                    <a:pt x="14264" y="11337"/>
                    <a:pt x="14270" y="11316"/>
                  </a:cubicBezTo>
                  <a:cubicBezTo>
                    <a:pt x="14280" y="11280"/>
                    <a:pt x="14275" y="11237"/>
                    <a:pt x="14248" y="11208"/>
                  </a:cubicBezTo>
                  <a:cubicBezTo>
                    <a:pt x="13880" y="10805"/>
                    <a:pt x="13215" y="10418"/>
                    <a:pt x="12697" y="10152"/>
                  </a:cubicBezTo>
                  <a:cubicBezTo>
                    <a:pt x="12665" y="10138"/>
                    <a:pt x="12677" y="10073"/>
                    <a:pt x="12709" y="10080"/>
                  </a:cubicBezTo>
                  <a:cubicBezTo>
                    <a:pt x="13432" y="10195"/>
                    <a:pt x="14534" y="10374"/>
                    <a:pt x="15354" y="10884"/>
                  </a:cubicBezTo>
                  <a:cubicBezTo>
                    <a:pt x="16364" y="11510"/>
                    <a:pt x="18447" y="10663"/>
                    <a:pt x="17016" y="9636"/>
                  </a:cubicBezTo>
                  <a:cubicBezTo>
                    <a:pt x="16995" y="9621"/>
                    <a:pt x="17006" y="9570"/>
                    <a:pt x="17033" y="9577"/>
                  </a:cubicBezTo>
                  <a:cubicBezTo>
                    <a:pt x="18366" y="10001"/>
                    <a:pt x="18815" y="9663"/>
                    <a:pt x="19489" y="9218"/>
                  </a:cubicBezTo>
                  <a:cubicBezTo>
                    <a:pt x="20602" y="8485"/>
                    <a:pt x="21600" y="7406"/>
                    <a:pt x="21600" y="6601"/>
                  </a:cubicBezTo>
                  <a:cubicBezTo>
                    <a:pt x="21600" y="5566"/>
                    <a:pt x="19085" y="4028"/>
                    <a:pt x="16520" y="5940"/>
                  </a:cubicBezTo>
                  <a:cubicBezTo>
                    <a:pt x="14911" y="7141"/>
                    <a:pt x="13577" y="7651"/>
                    <a:pt x="12697" y="7888"/>
                  </a:cubicBezTo>
                  <a:cubicBezTo>
                    <a:pt x="12665" y="7895"/>
                    <a:pt x="12645" y="7838"/>
                    <a:pt x="12677" y="7816"/>
                  </a:cubicBezTo>
                  <a:cubicBezTo>
                    <a:pt x="12914" y="7622"/>
                    <a:pt x="13205" y="7314"/>
                    <a:pt x="13426" y="6832"/>
                  </a:cubicBezTo>
                  <a:cubicBezTo>
                    <a:pt x="13448" y="6789"/>
                    <a:pt x="13443" y="6731"/>
                    <a:pt x="13421" y="6688"/>
                  </a:cubicBezTo>
                  <a:cubicBezTo>
                    <a:pt x="13399" y="6652"/>
                    <a:pt x="13400" y="6601"/>
                    <a:pt x="13416" y="6565"/>
                  </a:cubicBezTo>
                  <a:lnTo>
                    <a:pt x="14221" y="5006"/>
                  </a:lnTo>
                  <a:cubicBezTo>
                    <a:pt x="14242" y="4963"/>
                    <a:pt x="14242" y="4912"/>
                    <a:pt x="14231" y="4869"/>
                  </a:cubicBezTo>
                  <a:cubicBezTo>
                    <a:pt x="14215" y="4811"/>
                    <a:pt x="14194" y="4747"/>
                    <a:pt x="14194" y="4682"/>
                  </a:cubicBezTo>
                  <a:cubicBezTo>
                    <a:pt x="14167" y="4165"/>
                    <a:pt x="14139" y="3021"/>
                    <a:pt x="14447" y="2331"/>
                  </a:cubicBezTo>
                  <a:cubicBezTo>
                    <a:pt x="14495" y="2223"/>
                    <a:pt x="14469" y="2081"/>
                    <a:pt x="14388" y="2016"/>
                  </a:cubicBezTo>
                  <a:lnTo>
                    <a:pt x="14383" y="2007"/>
                  </a:lnTo>
                  <a:cubicBezTo>
                    <a:pt x="14307" y="1950"/>
                    <a:pt x="14221" y="1979"/>
                    <a:pt x="14167" y="2065"/>
                  </a:cubicBezTo>
                  <a:cubicBezTo>
                    <a:pt x="14010" y="2317"/>
                    <a:pt x="13761" y="3072"/>
                    <a:pt x="13934" y="4509"/>
                  </a:cubicBezTo>
                  <a:cubicBezTo>
                    <a:pt x="13939" y="4545"/>
                    <a:pt x="13919" y="4580"/>
                    <a:pt x="13892" y="4595"/>
                  </a:cubicBezTo>
                  <a:cubicBezTo>
                    <a:pt x="13870" y="4602"/>
                    <a:pt x="13854" y="4618"/>
                    <a:pt x="13838" y="4640"/>
                  </a:cubicBezTo>
                  <a:cubicBezTo>
                    <a:pt x="13427" y="5215"/>
                    <a:pt x="13276" y="5862"/>
                    <a:pt x="13222" y="6221"/>
                  </a:cubicBezTo>
                  <a:cubicBezTo>
                    <a:pt x="13216" y="6257"/>
                    <a:pt x="13189" y="6278"/>
                    <a:pt x="13168" y="6271"/>
                  </a:cubicBezTo>
                  <a:cubicBezTo>
                    <a:pt x="13125" y="6263"/>
                    <a:pt x="13081" y="6271"/>
                    <a:pt x="13060" y="6300"/>
                  </a:cubicBezTo>
                  <a:cubicBezTo>
                    <a:pt x="12898" y="6501"/>
                    <a:pt x="12476" y="6989"/>
                    <a:pt x="12066" y="7133"/>
                  </a:cubicBezTo>
                  <a:cubicBezTo>
                    <a:pt x="12012" y="7155"/>
                    <a:pt x="11952" y="7132"/>
                    <a:pt x="11914" y="7075"/>
                  </a:cubicBezTo>
                  <a:cubicBezTo>
                    <a:pt x="11817" y="6931"/>
                    <a:pt x="11709" y="6809"/>
                    <a:pt x="11590" y="6709"/>
                  </a:cubicBezTo>
                  <a:cubicBezTo>
                    <a:pt x="11563" y="6687"/>
                    <a:pt x="11570" y="6631"/>
                    <a:pt x="11602" y="6616"/>
                  </a:cubicBezTo>
                  <a:cubicBezTo>
                    <a:pt x="12137" y="6386"/>
                    <a:pt x="12503" y="5917"/>
                    <a:pt x="12503" y="5386"/>
                  </a:cubicBezTo>
                  <a:cubicBezTo>
                    <a:pt x="12503" y="5033"/>
                    <a:pt x="12148" y="4618"/>
                    <a:pt x="11759" y="4280"/>
                  </a:cubicBezTo>
                  <a:cubicBezTo>
                    <a:pt x="11721" y="4244"/>
                    <a:pt x="11704" y="4185"/>
                    <a:pt x="11715" y="4128"/>
                  </a:cubicBezTo>
                  <a:cubicBezTo>
                    <a:pt x="11731" y="4056"/>
                    <a:pt x="11743" y="3993"/>
                    <a:pt x="11764" y="3921"/>
                  </a:cubicBezTo>
                  <a:cubicBezTo>
                    <a:pt x="12034" y="2785"/>
                    <a:pt x="12525" y="1928"/>
                    <a:pt x="13200" y="1288"/>
                  </a:cubicBezTo>
                  <a:cubicBezTo>
                    <a:pt x="13383" y="1123"/>
                    <a:pt x="13584" y="979"/>
                    <a:pt x="13784" y="857"/>
                  </a:cubicBezTo>
                  <a:cubicBezTo>
                    <a:pt x="14183" y="620"/>
                    <a:pt x="13865" y="-228"/>
                    <a:pt x="13487" y="60"/>
                  </a:cubicBezTo>
                  <a:cubicBezTo>
                    <a:pt x="12385" y="893"/>
                    <a:pt x="11677" y="2251"/>
                    <a:pt x="11428" y="3804"/>
                  </a:cubicBezTo>
                  <a:cubicBezTo>
                    <a:pt x="11423" y="3840"/>
                    <a:pt x="11419" y="3869"/>
                    <a:pt x="11413" y="3905"/>
                  </a:cubicBezTo>
                  <a:cubicBezTo>
                    <a:pt x="11408" y="3948"/>
                    <a:pt x="11374" y="3969"/>
                    <a:pt x="11347" y="3948"/>
                  </a:cubicBezTo>
                  <a:cubicBezTo>
                    <a:pt x="11277" y="3898"/>
                    <a:pt x="11149" y="3805"/>
                    <a:pt x="11008" y="3712"/>
                  </a:cubicBezTo>
                  <a:cubicBezTo>
                    <a:pt x="10890" y="3633"/>
                    <a:pt x="10749" y="3633"/>
                    <a:pt x="10630" y="3712"/>
                  </a:cubicBezTo>
                  <a:cubicBezTo>
                    <a:pt x="10490" y="3805"/>
                    <a:pt x="10360" y="3890"/>
                    <a:pt x="10290" y="3948"/>
                  </a:cubicBezTo>
                  <a:cubicBezTo>
                    <a:pt x="10263" y="3969"/>
                    <a:pt x="10231" y="3948"/>
                    <a:pt x="10226" y="3905"/>
                  </a:cubicBezTo>
                  <a:cubicBezTo>
                    <a:pt x="10220" y="3869"/>
                    <a:pt x="10214" y="3840"/>
                    <a:pt x="10209" y="3804"/>
                  </a:cubicBezTo>
                  <a:cubicBezTo>
                    <a:pt x="9960" y="2251"/>
                    <a:pt x="9248" y="893"/>
                    <a:pt x="8152" y="60"/>
                  </a:cubicBezTo>
                  <a:cubicBezTo>
                    <a:pt x="8105" y="24"/>
                    <a:pt x="8058" y="5"/>
                    <a:pt x="8014" y="1"/>
                  </a:cubicBezTo>
                  <a:close/>
                  <a:moveTo>
                    <a:pt x="9998" y="11978"/>
                  </a:moveTo>
                  <a:lnTo>
                    <a:pt x="10139" y="11978"/>
                  </a:lnTo>
                  <a:cubicBezTo>
                    <a:pt x="10339" y="12122"/>
                    <a:pt x="10570" y="12201"/>
                    <a:pt x="10803" y="12201"/>
                  </a:cubicBezTo>
                  <a:cubicBezTo>
                    <a:pt x="11035" y="12201"/>
                    <a:pt x="11268" y="12122"/>
                    <a:pt x="11467" y="11978"/>
                  </a:cubicBezTo>
                  <a:lnTo>
                    <a:pt x="11607" y="11978"/>
                  </a:lnTo>
                  <a:cubicBezTo>
                    <a:pt x="11910" y="11978"/>
                    <a:pt x="12180" y="12222"/>
                    <a:pt x="12299" y="12596"/>
                  </a:cubicBezTo>
                  <a:cubicBezTo>
                    <a:pt x="12315" y="12654"/>
                    <a:pt x="12331" y="12711"/>
                    <a:pt x="12353" y="12776"/>
                  </a:cubicBezTo>
                  <a:cubicBezTo>
                    <a:pt x="12369" y="12826"/>
                    <a:pt x="12347" y="12885"/>
                    <a:pt x="12309" y="12906"/>
                  </a:cubicBezTo>
                  <a:cubicBezTo>
                    <a:pt x="11953" y="13100"/>
                    <a:pt x="11412" y="13194"/>
                    <a:pt x="10808" y="13194"/>
                  </a:cubicBezTo>
                  <a:lnTo>
                    <a:pt x="10797" y="13194"/>
                  </a:lnTo>
                  <a:cubicBezTo>
                    <a:pt x="10193" y="13194"/>
                    <a:pt x="9652" y="13100"/>
                    <a:pt x="9296" y="12906"/>
                  </a:cubicBezTo>
                  <a:cubicBezTo>
                    <a:pt x="9258" y="12885"/>
                    <a:pt x="9238" y="12826"/>
                    <a:pt x="9254" y="12776"/>
                  </a:cubicBezTo>
                  <a:cubicBezTo>
                    <a:pt x="9270" y="12718"/>
                    <a:pt x="9286" y="12654"/>
                    <a:pt x="9308" y="12596"/>
                  </a:cubicBezTo>
                  <a:cubicBezTo>
                    <a:pt x="9421" y="12222"/>
                    <a:pt x="9690" y="11978"/>
                    <a:pt x="9998" y="11978"/>
                  </a:cubicBezTo>
                  <a:close/>
                  <a:moveTo>
                    <a:pt x="9146" y="13856"/>
                  </a:moveTo>
                  <a:cubicBezTo>
                    <a:pt x="9169" y="13856"/>
                    <a:pt x="9192" y="13862"/>
                    <a:pt x="9215" y="13877"/>
                  </a:cubicBezTo>
                  <a:lnTo>
                    <a:pt x="9367" y="13969"/>
                  </a:lnTo>
                  <a:cubicBezTo>
                    <a:pt x="9405" y="13990"/>
                    <a:pt x="9421" y="14042"/>
                    <a:pt x="9416" y="14092"/>
                  </a:cubicBezTo>
                  <a:cubicBezTo>
                    <a:pt x="9362" y="14567"/>
                    <a:pt x="9821" y="14853"/>
                    <a:pt x="10059" y="14501"/>
                  </a:cubicBezTo>
                  <a:cubicBezTo>
                    <a:pt x="10086" y="14458"/>
                    <a:pt x="10134" y="14444"/>
                    <a:pt x="10172" y="14465"/>
                  </a:cubicBezTo>
                  <a:lnTo>
                    <a:pt x="10803" y="14831"/>
                  </a:lnTo>
                  <a:lnTo>
                    <a:pt x="11435" y="14465"/>
                  </a:lnTo>
                  <a:cubicBezTo>
                    <a:pt x="11473" y="14444"/>
                    <a:pt x="11521" y="14458"/>
                    <a:pt x="11548" y="14501"/>
                  </a:cubicBezTo>
                  <a:cubicBezTo>
                    <a:pt x="11786" y="14853"/>
                    <a:pt x="12245" y="14567"/>
                    <a:pt x="12191" y="14092"/>
                  </a:cubicBezTo>
                  <a:cubicBezTo>
                    <a:pt x="12186" y="14042"/>
                    <a:pt x="12200" y="13990"/>
                    <a:pt x="12238" y="13969"/>
                  </a:cubicBezTo>
                  <a:lnTo>
                    <a:pt x="12390" y="13877"/>
                  </a:lnTo>
                  <a:cubicBezTo>
                    <a:pt x="12482" y="13819"/>
                    <a:pt x="12584" y="13891"/>
                    <a:pt x="12606" y="14020"/>
                  </a:cubicBezTo>
                  <a:cubicBezTo>
                    <a:pt x="12644" y="14301"/>
                    <a:pt x="12670" y="14580"/>
                    <a:pt x="12692" y="14867"/>
                  </a:cubicBezTo>
                  <a:cubicBezTo>
                    <a:pt x="12697" y="14917"/>
                    <a:pt x="12676" y="14969"/>
                    <a:pt x="12638" y="14991"/>
                  </a:cubicBezTo>
                  <a:cubicBezTo>
                    <a:pt x="12206" y="15264"/>
                    <a:pt x="11547" y="15435"/>
                    <a:pt x="10808" y="15435"/>
                  </a:cubicBezTo>
                  <a:cubicBezTo>
                    <a:pt x="10068" y="15435"/>
                    <a:pt x="9411" y="15264"/>
                    <a:pt x="8979" y="14991"/>
                  </a:cubicBezTo>
                  <a:cubicBezTo>
                    <a:pt x="8941" y="14969"/>
                    <a:pt x="8925" y="14917"/>
                    <a:pt x="8925" y="14867"/>
                  </a:cubicBezTo>
                  <a:cubicBezTo>
                    <a:pt x="8941" y="14580"/>
                    <a:pt x="8968" y="14301"/>
                    <a:pt x="9011" y="14020"/>
                  </a:cubicBezTo>
                  <a:cubicBezTo>
                    <a:pt x="9015" y="13923"/>
                    <a:pt x="9076" y="13858"/>
                    <a:pt x="9146" y="13856"/>
                  </a:cubicBezTo>
                  <a:close/>
                  <a:moveTo>
                    <a:pt x="8972" y="15896"/>
                  </a:moveTo>
                  <a:lnTo>
                    <a:pt x="9227" y="16040"/>
                  </a:lnTo>
                  <a:cubicBezTo>
                    <a:pt x="9259" y="16054"/>
                    <a:pt x="9281" y="16098"/>
                    <a:pt x="9281" y="16141"/>
                  </a:cubicBezTo>
                  <a:cubicBezTo>
                    <a:pt x="9286" y="16558"/>
                    <a:pt x="9669" y="16772"/>
                    <a:pt x="9902" y="16484"/>
                  </a:cubicBezTo>
                  <a:cubicBezTo>
                    <a:pt x="9929" y="16456"/>
                    <a:pt x="9960" y="16450"/>
                    <a:pt x="9993" y="16464"/>
                  </a:cubicBezTo>
                  <a:lnTo>
                    <a:pt x="10738" y="16896"/>
                  </a:lnTo>
                  <a:cubicBezTo>
                    <a:pt x="10776" y="16917"/>
                    <a:pt x="10814" y="16917"/>
                    <a:pt x="10851" y="16896"/>
                  </a:cubicBezTo>
                  <a:lnTo>
                    <a:pt x="11597" y="16464"/>
                  </a:lnTo>
                  <a:cubicBezTo>
                    <a:pt x="11630" y="16450"/>
                    <a:pt x="11661" y="16456"/>
                    <a:pt x="11688" y="16484"/>
                  </a:cubicBezTo>
                  <a:cubicBezTo>
                    <a:pt x="11915" y="16765"/>
                    <a:pt x="12298" y="16558"/>
                    <a:pt x="12309" y="16141"/>
                  </a:cubicBezTo>
                  <a:cubicBezTo>
                    <a:pt x="12309" y="16098"/>
                    <a:pt x="12331" y="16054"/>
                    <a:pt x="12363" y="16040"/>
                  </a:cubicBezTo>
                  <a:lnTo>
                    <a:pt x="12616" y="15896"/>
                  </a:lnTo>
                  <a:cubicBezTo>
                    <a:pt x="12649" y="15874"/>
                    <a:pt x="12692" y="15911"/>
                    <a:pt x="12687" y="15961"/>
                  </a:cubicBezTo>
                  <a:cubicBezTo>
                    <a:pt x="12676" y="16299"/>
                    <a:pt x="12644" y="16635"/>
                    <a:pt x="12606" y="16958"/>
                  </a:cubicBezTo>
                  <a:cubicBezTo>
                    <a:pt x="12601" y="17016"/>
                    <a:pt x="12568" y="17067"/>
                    <a:pt x="12525" y="17095"/>
                  </a:cubicBezTo>
                  <a:cubicBezTo>
                    <a:pt x="12099" y="17340"/>
                    <a:pt x="11516" y="17491"/>
                    <a:pt x="10792" y="17491"/>
                  </a:cubicBezTo>
                  <a:cubicBezTo>
                    <a:pt x="10069" y="17491"/>
                    <a:pt x="9491" y="17340"/>
                    <a:pt x="9065" y="17095"/>
                  </a:cubicBezTo>
                  <a:cubicBezTo>
                    <a:pt x="9022" y="17074"/>
                    <a:pt x="8995" y="17023"/>
                    <a:pt x="8984" y="16958"/>
                  </a:cubicBezTo>
                  <a:cubicBezTo>
                    <a:pt x="8946" y="16635"/>
                    <a:pt x="8919" y="16306"/>
                    <a:pt x="8903" y="15961"/>
                  </a:cubicBezTo>
                  <a:cubicBezTo>
                    <a:pt x="8903" y="15911"/>
                    <a:pt x="8940" y="15874"/>
                    <a:pt x="8972" y="15896"/>
                  </a:cubicBezTo>
                  <a:close/>
                  <a:moveTo>
                    <a:pt x="11833" y="18286"/>
                  </a:moveTo>
                  <a:cubicBezTo>
                    <a:pt x="11848" y="18290"/>
                    <a:pt x="11861" y="18299"/>
                    <a:pt x="11872" y="18317"/>
                  </a:cubicBezTo>
                  <a:cubicBezTo>
                    <a:pt x="11969" y="18454"/>
                    <a:pt x="12105" y="18512"/>
                    <a:pt x="12218" y="18526"/>
                  </a:cubicBezTo>
                  <a:cubicBezTo>
                    <a:pt x="12240" y="18534"/>
                    <a:pt x="12256" y="18563"/>
                    <a:pt x="12245" y="18592"/>
                  </a:cubicBezTo>
                  <a:cubicBezTo>
                    <a:pt x="12218" y="18678"/>
                    <a:pt x="12190" y="18764"/>
                    <a:pt x="12157" y="18843"/>
                  </a:cubicBezTo>
                  <a:cubicBezTo>
                    <a:pt x="12136" y="18908"/>
                    <a:pt x="12093" y="18950"/>
                    <a:pt x="12044" y="18971"/>
                  </a:cubicBezTo>
                  <a:cubicBezTo>
                    <a:pt x="11693" y="19122"/>
                    <a:pt x="11262" y="19209"/>
                    <a:pt x="10787" y="19209"/>
                  </a:cubicBezTo>
                  <a:cubicBezTo>
                    <a:pt x="10318" y="19209"/>
                    <a:pt x="9885" y="19122"/>
                    <a:pt x="9534" y="18971"/>
                  </a:cubicBezTo>
                  <a:cubicBezTo>
                    <a:pt x="9485" y="18950"/>
                    <a:pt x="9442" y="18901"/>
                    <a:pt x="9421" y="18843"/>
                  </a:cubicBezTo>
                  <a:cubicBezTo>
                    <a:pt x="9394" y="18764"/>
                    <a:pt x="9362" y="18678"/>
                    <a:pt x="9335" y="18592"/>
                  </a:cubicBezTo>
                  <a:cubicBezTo>
                    <a:pt x="9335" y="18563"/>
                    <a:pt x="9350" y="18526"/>
                    <a:pt x="9372" y="18526"/>
                  </a:cubicBezTo>
                  <a:cubicBezTo>
                    <a:pt x="9480" y="18505"/>
                    <a:pt x="9621" y="18454"/>
                    <a:pt x="9718" y="18317"/>
                  </a:cubicBezTo>
                  <a:cubicBezTo>
                    <a:pt x="9739" y="18289"/>
                    <a:pt x="9777" y="18276"/>
                    <a:pt x="9804" y="18297"/>
                  </a:cubicBezTo>
                  <a:cubicBezTo>
                    <a:pt x="10025" y="18448"/>
                    <a:pt x="10441" y="18707"/>
                    <a:pt x="10738" y="18879"/>
                  </a:cubicBezTo>
                  <a:cubicBezTo>
                    <a:pt x="10776" y="18901"/>
                    <a:pt x="10814" y="18901"/>
                    <a:pt x="10851" y="18879"/>
                  </a:cubicBezTo>
                  <a:cubicBezTo>
                    <a:pt x="11148" y="18707"/>
                    <a:pt x="11565" y="18441"/>
                    <a:pt x="11786" y="18297"/>
                  </a:cubicBezTo>
                  <a:cubicBezTo>
                    <a:pt x="11802" y="18286"/>
                    <a:pt x="11819" y="18282"/>
                    <a:pt x="11833" y="18286"/>
                  </a:cubicBezTo>
                  <a:close/>
                  <a:moveTo>
                    <a:pt x="10256" y="19793"/>
                  </a:moveTo>
                  <a:cubicBezTo>
                    <a:pt x="10267" y="19791"/>
                    <a:pt x="10279" y="19796"/>
                    <a:pt x="10290" y="19807"/>
                  </a:cubicBezTo>
                  <a:lnTo>
                    <a:pt x="10733" y="20274"/>
                  </a:lnTo>
                  <a:cubicBezTo>
                    <a:pt x="10766" y="20310"/>
                    <a:pt x="10819" y="20310"/>
                    <a:pt x="10851" y="20274"/>
                  </a:cubicBezTo>
                  <a:lnTo>
                    <a:pt x="11293" y="19807"/>
                  </a:lnTo>
                  <a:cubicBezTo>
                    <a:pt x="11315" y="19785"/>
                    <a:pt x="11343" y="19791"/>
                    <a:pt x="11359" y="19820"/>
                  </a:cubicBezTo>
                  <a:cubicBezTo>
                    <a:pt x="11402" y="19907"/>
                    <a:pt x="11462" y="19971"/>
                    <a:pt x="11526" y="20007"/>
                  </a:cubicBezTo>
                  <a:cubicBezTo>
                    <a:pt x="11559" y="20021"/>
                    <a:pt x="11565" y="20072"/>
                    <a:pt x="11543" y="20108"/>
                  </a:cubicBezTo>
                  <a:cubicBezTo>
                    <a:pt x="11360" y="20388"/>
                    <a:pt x="10982" y="20762"/>
                    <a:pt x="10841" y="20898"/>
                  </a:cubicBezTo>
                  <a:cubicBezTo>
                    <a:pt x="10809" y="20927"/>
                    <a:pt x="10766" y="20927"/>
                    <a:pt x="10733" y="20898"/>
                  </a:cubicBezTo>
                  <a:cubicBezTo>
                    <a:pt x="10593" y="20762"/>
                    <a:pt x="10215" y="20388"/>
                    <a:pt x="10037" y="20108"/>
                  </a:cubicBezTo>
                  <a:cubicBezTo>
                    <a:pt x="10020" y="20072"/>
                    <a:pt x="10032" y="20021"/>
                    <a:pt x="10059" y="20007"/>
                  </a:cubicBezTo>
                  <a:cubicBezTo>
                    <a:pt x="10123" y="19971"/>
                    <a:pt x="10188" y="19914"/>
                    <a:pt x="10226" y="19820"/>
                  </a:cubicBezTo>
                  <a:cubicBezTo>
                    <a:pt x="10234" y="19806"/>
                    <a:pt x="10244" y="19796"/>
                    <a:pt x="10256" y="19793"/>
                  </a:cubicBez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4" name="Beetle"/>
            <p:cNvSpPr/>
            <p:nvPr/>
          </p:nvSpPr>
          <p:spPr>
            <a:xfrm>
              <a:off x="559439" y="1486965"/>
              <a:ext cx="295352" cy="37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32" extrusionOk="0">
                  <a:moveTo>
                    <a:pt x="9434" y="8"/>
                  </a:moveTo>
                  <a:cubicBezTo>
                    <a:pt x="8677" y="293"/>
                    <a:pt x="8721" y="889"/>
                    <a:pt x="8896" y="1345"/>
                  </a:cubicBezTo>
                  <a:lnTo>
                    <a:pt x="8686" y="1480"/>
                  </a:lnTo>
                  <a:cubicBezTo>
                    <a:pt x="8252" y="1191"/>
                    <a:pt x="7014" y="1410"/>
                    <a:pt x="6700" y="950"/>
                  </a:cubicBezTo>
                  <a:cubicBezTo>
                    <a:pt x="6784" y="529"/>
                    <a:pt x="6305" y="48"/>
                    <a:pt x="5833" y="243"/>
                  </a:cubicBezTo>
                  <a:cubicBezTo>
                    <a:pt x="5361" y="438"/>
                    <a:pt x="5782" y="1209"/>
                    <a:pt x="6835" y="1400"/>
                  </a:cubicBezTo>
                  <a:cubicBezTo>
                    <a:pt x="7544" y="1529"/>
                    <a:pt x="7866" y="1490"/>
                    <a:pt x="8220" y="1779"/>
                  </a:cubicBezTo>
                  <a:cubicBezTo>
                    <a:pt x="7936" y="1982"/>
                    <a:pt x="7921" y="2333"/>
                    <a:pt x="8197" y="2549"/>
                  </a:cubicBezTo>
                  <a:lnTo>
                    <a:pt x="8529" y="2810"/>
                  </a:lnTo>
                  <a:cubicBezTo>
                    <a:pt x="6742" y="3298"/>
                    <a:pt x="5379" y="4359"/>
                    <a:pt x="4926" y="5660"/>
                  </a:cubicBezTo>
                  <a:cubicBezTo>
                    <a:pt x="4728" y="5287"/>
                    <a:pt x="4509" y="4618"/>
                    <a:pt x="4613" y="3513"/>
                  </a:cubicBezTo>
                  <a:cubicBezTo>
                    <a:pt x="4626" y="3375"/>
                    <a:pt x="4503" y="3251"/>
                    <a:pt x="4330" y="3227"/>
                  </a:cubicBezTo>
                  <a:cubicBezTo>
                    <a:pt x="4186" y="3208"/>
                    <a:pt x="4057" y="3222"/>
                    <a:pt x="4029" y="3110"/>
                  </a:cubicBezTo>
                  <a:cubicBezTo>
                    <a:pt x="3842" y="2356"/>
                    <a:pt x="3276" y="1322"/>
                    <a:pt x="3023" y="1173"/>
                  </a:cubicBezTo>
                  <a:cubicBezTo>
                    <a:pt x="2660" y="960"/>
                    <a:pt x="2194" y="1338"/>
                    <a:pt x="2489" y="1619"/>
                  </a:cubicBezTo>
                  <a:cubicBezTo>
                    <a:pt x="2718" y="1837"/>
                    <a:pt x="3243" y="2453"/>
                    <a:pt x="3551" y="3145"/>
                  </a:cubicBezTo>
                  <a:cubicBezTo>
                    <a:pt x="3621" y="3303"/>
                    <a:pt x="3124" y="3157"/>
                    <a:pt x="3062" y="3475"/>
                  </a:cubicBezTo>
                  <a:cubicBezTo>
                    <a:pt x="2973" y="3930"/>
                    <a:pt x="3288" y="4084"/>
                    <a:pt x="3032" y="4208"/>
                  </a:cubicBezTo>
                  <a:cubicBezTo>
                    <a:pt x="2815" y="4315"/>
                    <a:pt x="2833" y="4568"/>
                    <a:pt x="3064" y="4654"/>
                  </a:cubicBezTo>
                  <a:cubicBezTo>
                    <a:pt x="3862" y="4953"/>
                    <a:pt x="3718" y="6102"/>
                    <a:pt x="4763" y="6648"/>
                  </a:cubicBezTo>
                  <a:cubicBezTo>
                    <a:pt x="4765" y="6783"/>
                    <a:pt x="4776" y="6917"/>
                    <a:pt x="4797" y="7050"/>
                  </a:cubicBezTo>
                  <a:cubicBezTo>
                    <a:pt x="4845" y="7358"/>
                    <a:pt x="5242" y="7555"/>
                    <a:pt x="5612" y="7445"/>
                  </a:cubicBezTo>
                  <a:cubicBezTo>
                    <a:pt x="7081" y="7008"/>
                    <a:pt x="8847" y="6902"/>
                    <a:pt x="10747" y="6902"/>
                  </a:cubicBezTo>
                  <a:cubicBezTo>
                    <a:pt x="12640" y="6902"/>
                    <a:pt x="14400" y="7006"/>
                    <a:pt x="15865" y="7438"/>
                  </a:cubicBezTo>
                  <a:cubicBezTo>
                    <a:pt x="16241" y="7549"/>
                    <a:pt x="16651" y="7354"/>
                    <a:pt x="16699" y="7041"/>
                  </a:cubicBezTo>
                  <a:cubicBezTo>
                    <a:pt x="16719" y="6912"/>
                    <a:pt x="16729" y="6780"/>
                    <a:pt x="16731" y="6648"/>
                  </a:cubicBezTo>
                  <a:cubicBezTo>
                    <a:pt x="17765" y="6108"/>
                    <a:pt x="17638" y="4951"/>
                    <a:pt x="18430" y="4654"/>
                  </a:cubicBezTo>
                  <a:cubicBezTo>
                    <a:pt x="18655" y="4570"/>
                    <a:pt x="18691" y="4316"/>
                    <a:pt x="18451" y="4202"/>
                  </a:cubicBezTo>
                  <a:cubicBezTo>
                    <a:pt x="18216" y="4089"/>
                    <a:pt x="18519" y="3920"/>
                    <a:pt x="18432" y="3475"/>
                  </a:cubicBezTo>
                  <a:cubicBezTo>
                    <a:pt x="18370" y="3157"/>
                    <a:pt x="17872" y="3304"/>
                    <a:pt x="17943" y="3145"/>
                  </a:cubicBezTo>
                  <a:cubicBezTo>
                    <a:pt x="18205" y="2555"/>
                    <a:pt x="18682" y="1927"/>
                    <a:pt x="19005" y="1619"/>
                  </a:cubicBezTo>
                  <a:cubicBezTo>
                    <a:pt x="19358" y="1278"/>
                    <a:pt x="18661" y="893"/>
                    <a:pt x="18368" y="1263"/>
                  </a:cubicBezTo>
                  <a:cubicBezTo>
                    <a:pt x="18015" y="1710"/>
                    <a:pt x="17631" y="2439"/>
                    <a:pt x="17465" y="3110"/>
                  </a:cubicBezTo>
                  <a:cubicBezTo>
                    <a:pt x="17437" y="3223"/>
                    <a:pt x="17306" y="3209"/>
                    <a:pt x="17164" y="3227"/>
                  </a:cubicBezTo>
                  <a:cubicBezTo>
                    <a:pt x="16991" y="3251"/>
                    <a:pt x="16870" y="3375"/>
                    <a:pt x="16883" y="3513"/>
                  </a:cubicBezTo>
                  <a:cubicBezTo>
                    <a:pt x="16987" y="4618"/>
                    <a:pt x="16766" y="5287"/>
                    <a:pt x="16568" y="5660"/>
                  </a:cubicBezTo>
                  <a:cubicBezTo>
                    <a:pt x="16115" y="4359"/>
                    <a:pt x="14752" y="3298"/>
                    <a:pt x="12965" y="2810"/>
                  </a:cubicBezTo>
                  <a:lnTo>
                    <a:pt x="13297" y="2549"/>
                  </a:lnTo>
                  <a:cubicBezTo>
                    <a:pt x="13573" y="2333"/>
                    <a:pt x="13558" y="1982"/>
                    <a:pt x="13274" y="1779"/>
                  </a:cubicBezTo>
                  <a:cubicBezTo>
                    <a:pt x="13626" y="1490"/>
                    <a:pt x="13949" y="1530"/>
                    <a:pt x="14659" y="1400"/>
                  </a:cubicBezTo>
                  <a:cubicBezTo>
                    <a:pt x="15712" y="1209"/>
                    <a:pt x="16133" y="439"/>
                    <a:pt x="15661" y="243"/>
                  </a:cubicBezTo>
                  <a:cubicBezTo>
                    <a:pt x="15189" y="48"/>
                    <a:pt x="14710" y="529"/>
                    <a:pt x="14794" y="950"/>
                  </a:cubicBezTo>
                  <a:cubicBezTo>
                    <a:pt x="14480" y="1410"/>
                    <a:pt x="13242" y="1191"/>
                    <a:pt x="12808" y="1480"/>
                  </a:cubicBezTo>
                  <a:lnTo>
                    <a:pt x="12598" y="1345"/>
                  </a:lnTo>
                  <a:cubicBezTo>
                    <a:pt x="12773" y="889"/>
                    <a:pt x="12817" y="293"/>
                    <a:pt x="12060" y="8"/>
                  </a:cubicBezTo>
                  <a:cubicBezTo>
                    <a:pt x="11987" y="-20"/>
                    <a:pt x="11909" y="36"/>
                    <a:pt x="11940" y="95"/>
                  </a:cubicBezTo>
                  <a:cubicBezTo>
                    <a:pt x="12073" y="351"/>
                    <a:pt x="12002" y="624"/>
                    <a:pt x="11837" y="860"/>
                  </a:cubicBezTo>
                  <a:cubicBezTo>
                    <a:pt x="11190" y="484"/>
                    <a:pt x="10306" y="484"/>
                    <a:pt x="9660" y="860"/>
                  </a:cubicBezTo>
                  <a:cubicBezTo>
                    <a:pt x="9494" y="624"/>
                    <a:pt x="9421" y="351"/>
                    <a:pt x="9554" y="95"/>
                  </a:cubicBezTo>
                  <a:cubicBezTo>
                    <a:pt x="9585" y="36"/>
                    <a:pt x="9507" y="-20"/>
                    <a:pt x="9434" y="8"/>
                  </a:cubicBezTo>
                  <a:close/>
                  <a:moveTo>
                    <a:pt x="10747" y="7403"/>
                  </a:moveTo>
                  <a:cubicBezTo>
                    <a:pt x="10120" y="7403"/>
                    <a:pt x="9420" y="7413"/>
                    <a:pt x="8705" y="7459"/>
                  </a:cubicBezTo>
                  <a:cubicBezTo>
                    <a:pt x="8643" y="7462"/>
                    <a:pt x="8596" y="7508"/>
                    <a:pt x="8604" y="7556"/>
                  </a:cubicBezTo>
                  <a:cubicBezTo>
                    <a:pt x="8784" y="8574"/>
                    <a:pt x="9507" y="9510"/>
                    <a:pt x="10588" y="10095"/>
                  </a:cubicBezTo>
                  <a:cubicBezTo>
                    <a:pt x="10684" y="10146"/>
                    <a:pt x="10810" y="10146"/>
                    <a:pt x="10906" y="10095"/>
                  </a:cubicBezTo>
                  <a:cubicBezTo>
                    <a:pt x="11987" y="9510"/>
                    <a:pt x="12710" y="8574"/>
                    <a:pt x="12890" y="7556"/>
                  </a:cubicBezTo>
                  <a:cubicBezTo>
                    <a:pt x="12898" y="7508"/>
                    <a:pt x="12851" y="7462"/>
                    <a:pt x="12789" y="7459"/>
                  </a:cubicBezTo>
                  <a:cubicBezTo>
                    <a:pt x="12074" y="7413"/>
                    <a:pt x="11374" y="7403"/>
                    <a:pt x="10747" y="7403"/>
                  </a:cubicBezTo>
                  <a:close/>
                  <a:moveTo>
                    <a:pt x="7832" y="7531"/>
                  </a:moveTo>
                  <a:cubicBezTo>
                    <a:pt x="6059" y="7679"/>
                    <a:pt x="5173" y="7999"/>
                    <a:pt x="4737" y="8515"/>
                  </a:cubicBezTo>
                  <a:cubicBezTo>
                    <a:pt x="4577" y="8431"/>
                    <a:pt x="4349" y="8389"/>
                    <a:pt x="3986" y="8481"/>
                  </a:cubicBezTo>
                  <a:cubicBezTo>
                    <a:pt x="3118" y="8704"/>
                    <a:pt x="2312" y="9701"/>
                    <a:pt x="1631" y="10330"/>
                  </a:cubicBezTo>
                  <a:cubicBezTo>
                    <a:pt x="1517" y="10436"/>
                    <a:pt x="1556" y="10603"/>
                    <a:pt x="1728" y="10665"/>
                  </a:cubicBezTo>
                  <a:cubicBezTo>
                    <a:pt x="1856" y="10711"/>
                    <a:pt x="1916" y="10827"/>
                    <a:pt x="1867" y="10931"/>
                  </a:cubicBezTo>
                  <a:cubicBezTo>
                    <a:pt x="1780" y="11115"/>
                    <a:pt x="1636" y="11385"/>
                    <a:pt x="1475" y="11577"/>
                  </a:cubicBezTo>
                  <a:cubicBezTo>
                    <a:pt x="1406" y="11659"/>
                    <a:pt x="1460" y="11770"/>
                    <a:pt x="1582" y="11794"/>
                  </a:cubicBezTo>
                  <a:cubicBezTo>
                    <a:pt x="1640" y="11805"/>
                    <a:pt x="1702" y="11816"/>
                    <a:pt x="1764" y="11827"/>
                  </a:cubicBezTo>
                  <a:cubicBezTo>
                    <a:pt x="1822" y="11838"/>
                    <a:pt x="1853" y="11888"/>
                    <a:pt x="1829" y="11930"/>
                  </a:cubicBezTo>
                  <a:cubicBezTo>
                    <a:pt x="1904" y="11799"/>
                    <a:pt x="1261" y="12906"/>
                    <a:pt x="147" y="13609"/>
                  </a:cubicBezTo>
                  <a:cubicBezTo>
                    <a:pt x="-35" y="13724"/>
                    <a:pt x="-53" y="13938"/>
                    <a:pt x="119" y="14070"/>
                  </a:cubicBezTo>
                  <a:cubicBezTo>
                    <a:pt x="267" y="14183"/>
                    <a:pt x="518" y="14191"/>
                    <a:pt x="677" y="14062"/>
                  </a:cubicBezTo>
                  <a:cubicBezTo>
                    <a:pt x="1292" y="13537"/>
                    <a:pt x="1828" y="12870"/>
                    <a:pt x="2208" y="12051"/>
                  </a:cubicBezTo>
                  <a:cubicBezTo>
                    <a:pt x="2272" y="11886"/>
                    <a:pt x="2255" y="11913"/>
                    <a:pt x="2599" y="11964"/>
                  </a:cubicBezTo>
                  <a:cubicBezTo>
                    <a:pt x="2703" y="11979"/>
                    <a:pt x="2801" y="11920"/>
                    <a:pt x="2811" y="11838"/>
                  </a:cubicBezTo>
                  <a:cubicBezTo>
                    <a:pt x="2864" y="11395"/>
                    <a:pt x="3119" y="10131"/>
                    <a:pt x="4342" y="9748"/>
                  </a:cubicBezTo>
                  <a:cubicBezTo>
                    <a:pt x="4332" y="9989"/>
                    <a:pt x="4372" y="11919"/>
                    <a:pt x="4415" y="12297"/>
                  </a:cubicBezTo>
                  <a:cubicBezTo>
                    <a:pt x="3729" y="12366"/>
                    <a:pt x="2575" y="12608"/>
                    <a:pt x="2654" y="13417"/>
                  </a:cubicBezTo>
                  <a:cubicBezTo>
                    <a:pt x="2756" y="14452"/>
                    <a:pt x="3247" y="16129"/>
                    <a:pt x="3173" y="16987"/>
                  </a:cubicBezTo>
                  <a:cubicBezTo>
                    <a:pt x="3166" y="17069"/>
                    <a:pt x="3280" y="17123"/>
                    <a:pt x="3367" y="17076"/>
                  </a:cubicBezTo>
                  <a:lnTo>
                    <a:pt x="3369" y="17075"/>
                  </a:lnTo>
                  <a:cubicBezTo>
                    <a:pt x="3448" y="17032"/>
                    <a:pt x="3556" y="17074"/>
                    <a:pt x="3564" y="17149"/>
                  </a:cubicBezTo>
                  <a:cubicBezTo>
                    <a:pt x="3587" y="17372"/>
                    <a:pt x="3621" y="17774"/>
                    <a:pt x="3605" y="18096"/>
                  </a:cubicBezTo>
                  <a:cubicBezTo>
                    <a:pt x="3597" y="18259"/>
                    <a:pt x="3819" y="18365"/>
                    <a:pt x="4001" y="18286"/>
                  </a:cubicBezTo>
                  <a:cubicBezTo>
                    <a:pt x="4076" y="18254"/>
                    <a:pt x="4155" y="18220"/>
                    <a:pt x="4235" y="18185"/>
                  </a:cubicBezTo>
                  <a:cubicBezTo>
                    <a:pt x="4268" y="18171"/>
                    <a:pt x="4307" y="18186"/>
                    <a:pt x="4312" y="18215"/>
                  </a:cubicBezTo>
                  <a:cubicBezTo>
                    <a:pt x="4408" y="18705"/>
                    <a:pt x="4357" y="19226"/>
                    <a:pt x="4321" y="19405"/>
                  </a:cubicBezTo>
                  <a:cubicBezTo>
                    <a:pt x="4186" y="20252"/>
                    <a:pt x="3775" y="20901"/>
                    <a:pt x="3693" y="21006"/>
                  </a:cubicBezTo>
                  <a:cubicBezTo>
                    <a:pt x="3555" y="21182"/>
                    <a:pt x="3641" y="21416"/>
                    <a:pt x="3888" y="21504"/>
                  </a:cubicBezTo>
                  <a:cubicBezTo>
                    <a:pt x="4100" y="21580"/>
                    <a:pt x="4367" y="21497"/>
                    <a:pt x="4473" y="21334"/>
                  </a:cubicBezTo>
                  <a:cubicBezTo>
                    <a:pt x="4858" y="20749"/>
                    <a:pt x="5211" y="19437"/>
                    <a:pt x="5012" y="18501"/>
                  </a:cubicBezTo>
                  <a:cubicBezTo>
                    <a:pt x="4911" y="17772"/>
                    <a:pt x="4666" y="17995"/>
                    <a:pt x="5295" y="17707"/>
                  </a:cubicBezTo>
                  <a:cubicBezTo>
                    <a:pt x="5424" y="17648"/>
                    <a:pt x="5466" y="17518"/>
                    <a:pt x="5389" y="17418"/>
                  </a:cubicBezTo>
                  <a:cubicBezTo>
                    <a:pt x="4973" y="16876"/>
                    <a:pt x="3785" y="15227"/>
                    <a:pt x="3708" y="13989"/>
                  </a:cubicBezTo>
                  <a:cubicBezTo>
                    <a:pt x="3687" y="13665"/>
                    <a:pt x="4098" y="13503"/>
                    <a:pt x="4675" y="13434"/>
                  </a:cubicBezTo>
                  <a:cubicBezTo>
                    <a:pt x="5435" y="15619"/>
                    <a:pt x="7588" y="17242"/>
                    <a:pt x="10189" y="17446"/>
                  </a:cubicBezTo>
                  <a:cubicBezTo>
                    <a:pt x="10308" y="17456"/>
                    <a:pt x="10412" y="17384"/>
                    <a:pt x="10412" y="17290"/>
                  </a:cubicBezTo>
                  <a:lnTo>
                    <a:pt x="10412" y="10768"/>
                  </a:lnTo>
                  <a:cubicBezTo>
                    <a:pt x="10412" y="10685"/>
                    <a:pt x="10361" y="10608"/>
                    <a:pt x="10273" y="10562"/>
                  </a:cubicBezTo>
                  <a:cubicBezTo>
                    <a:pt x="8978" y="9884"/>
                    <a:pt x="8133" y="8809"/>
                    <a:pt x="7944" y="7602"/>
                  </a:cubicBezTo>
                  <a:cubicBezTo>
                    <a:pt x="7937" y="7559"/>
                    <a:pt x="7887" y="7526"/>
                    <a:pt x="7832" y="7531"/>
                  </a:cubicBezTo>
                  <a:close/>
                  <a:moveTo>
                    <a:pt x="13662" y="7531"/>
                  </a:moveTo>
                  <a:cubicBezTo>
                    <a:pt x="13607" y="7526"/>
                    <a:pt x="13557" y="7559"/>
                    <a:pt x="13550" y="7602"/>
                  </a:cubicBezTo>
                  <a:cubicBezTo>
                    <a:pt x="13361" y="8809"/>
                    <a:pt x="12516" y="9884"/>
                    <a:pt x="11221" y="10562"/>
                  </a:cubicBezTo>
                  <a:cubicBezTo>
                    <a:pt x="11133" y="10608"/>
                    <a:pt x="11082" y="10685"/>
                    <a:pt x="11082" y="10768"/>
                  </a:cubicBezTo>
                  <a:lnTo>
                    <a:pt x="11082" y="17290"/>
                  </a:lnTo>
                  <a:cubicBezTo>
                    <a:pt x="11082" y="17384"/>
                    <a:pt x="11186" y="17456"/>
                    <a:pt x="11305" y="17446"/>
                  </a:cubicBezTo>
                  <a:cubicBezTo>
                    <a:pt x="13906" y="17242"/>
                    <a:pt x="16059" y="15619"/>
                    <a:pt x="16819" y="13434"/>
                  </a:cubicBezTo>
                  <a:cubicBezTo>
                    <a:pt x="17396" y="13503"/>
                    <a:pt x="17807" y="13665"/>
                    <a:pt x="17786" y="13989"/>
                  </a:cubicBezTo>
                  <a:cubicBezTo>
                    <a:pt x="17709" y="15227"/>
                    <a:pt x="16521" y="16876"/>
                    <a:pt x="16105" y="17418"/>
                  </a:cubicBezTo>
                  <a:cubicBezTo>
                    <a:pt x="16028" y="17518"/>
                    <a:pt x="16070" y="17648"/>
                    <a:pt x="16199" y="17707"/>
                  </a:cubicBezTo>
                  <a:cubicBezTo>
                    <a:pt x="16828" y="17995"/>
                    <a:pt x="16583" y="17772"/>
                    <a:pt x="16482" y="18501"/>
                  </a:cubicBezTo>
                  <a:cubicBezTo>
                    <a:pt x="16283" y="19437"/>
                    <a:pt x="16639" y="20749"/>
                    <a:pt x="17023" y="21334"/>
                  </a:cubicBezTo>
                  <a:cubicBezTo>
                    <a:pt x="17130" y="21497"/>
                    <a:pt x="17394" y="21580"/>
                    <a:pt x="17606" y="21504"/>
                  </a:cubicBezTo>
                  <a:cubicBezTo>
                    <a:pt x="17853" y="21416"/>
                    <a:pt x="17939" y="21182"/>
                    <a:pt x="17801" y="21006"/>
                  </a:cubicBezTo>
                  <a:cubicBezTo>
                    <a:pt x="17719" y="20901"/>
                    <a:pt x="17308" y="20252"/>
                    <a:pt x="17173" y="19405"/>
                  </a:cubicBezTo>
                  <a:cubicBezTo>
                    <a:pt x="17137" y="19226"/>
                    <a:pt x="17086" y="18705"/>
                    <a:pt x="17182" y="18215"/>
                  </a:cubicBezTo>
                  <a:cubicBezTo>
                    <a:pt x="17187" y="18186"/>
                    <a:pt x="17226" y="18171"/>
                    <a:pt x="17259" y="18185"/>
                  </a:cubicBezTo>
                  <a:cubicBezTo>
                    <a:pt x="17339" y="18220"/>
                    <a:pt x="17418" y="18254"/>
                    <a:pt x="17493" y="18286"/>
                  </a:cubicBezTo>
                  <a:cubicBezTo>
                    <a:pt x="17675" y="18365"/>
                    <a:pt x="17900" y="18259"/>
                    <a:pt x="17892" y="18096"/>
                  </a:cubicBezTo>
                  <a:cubicBezTo>
                    <a:pt x="17875" y="17774"/>
                    <a:pt x="17907" y="17372"/>
                    <a:pt x="17930" y="17149"/>
                  </a:cubicBezTo>
                  <a:cubicBezTo>
                    <a:pt x="17938" y="17074"/>
                    <a:pt x="18046" y="17032"/>
                    <a:pt x="18125" y="17075"/>
                  </a:cubicBezTo>
                  <a:lnTo>
                    <a:pt x="18127" y="17076"/>
                  </a:lnTo>
                  <a:cubicBezTo>
                    <a:pt x="18214" y="17123"/>
                    <a:pt x="18328" y="17069"/>
                    <a:pt x="18321" y="16987"/>
                  </a:cubicBezTo>
                  <a:cubicBezTo>
                    <a:pt x="18247" y="16129"/>
                    <a:pt x="18738" y="14452"/>
                    <a:pt x="18840" y="13417"/>
                  </a:cubicBezTo>
                  <a:cubicBezTo>
                    <a:pt x="18919" y="12608"/>
                    <a:pt x="17765" y="12366"/>
                    <a:pt x="17079" y="12297"/>
                  </a:cubicBezTo>
                  <a:cubicBezTo>
                    <a:pt x="17122" y="11919"/>
                    <a:pt x="17162" y="9989"/>
                    <a:pt x="17152" y="9748"/>
                  </a:cubicBezTo>
                  <a:cubicBezTo>
                    <a:pt x="18375" y="10131"/>
                    <a:pt x="18630" y="11395"/>
                    <a:pt x="18683" y="11838"/>
                  </a:cubicBezTo>
                  <a:cubicBezTo>
                    <a:pt x="18693" y="11920"/>
                    <a:pt x="18792" y="11979"/>
                    <a:pt x="18895" y="11964"/>
                  </a:cubicBezTo>
                  <a:cubicBezTo>
                    <a:pt x="19239" y="11913"/>
                    <a:pt x="19222" y="11886"/>
                    <a:pt x="19286" y="12051"/>
                  </a:cubicBezTo>
                  <a:cubicBezTo>
                    <a:pt x="19666" y="12870"/>
                    <a:pt x="20202" y="13537"/>
                    <a:pt x="20817" y="14062"/>
                  </a:cubicBezTo>
                  <a:cubicBezTo>
                    <a:pt x="20976" y="14191"/>
                    <a:pt x="21227" y="14183"/>
                    <a:pt x="21375" y="14070"/>
                  </a:cubicBezTo>
                  <a:cubicBezTo>
                    <a:pt x="21547" y="13938"/>
                    <a:pt x="21529" y="13724"/>
                    <a:pt x="21347" y="13609"/>
                  </a:cubicBezTo>
                  <a:cubicBezTo>
                    <a:pt x="20233" y="12906"/>
                    <a:pt x="19590" y="11799"/>
                    <a:pt x="19665" y="11930"/>
                  </a:cubicBezTo>
                  <a:cubicBezTo>
                    <a:pt x="19641" y="11888"/>
                    <a:pt x="19672" y="11838"/>
                    <a:pt x="19730" y="11827"/>
                  </a:cubicBezTo>
                  <a:cubicBezTo>
                    <a:pt x="19792" y="11816"/>
                    <a:pt x="19854" y="11805"/>
                    <a:pt x="19912" y="11794"/>
                  </a:cubicBezTo>
                  <a:cubicBezTo>
                    <a:pt x="20034" y="11770"/>
                    <a:pt x="20088" y="11659"/>
                    <a:pt x="20019" y="11577"/>
                  </a:cubicBezTo>
                  <a:cubicBezTo>
                    <a:pt x="19858" y="11385"/>
                    <a:pt x="19714" y="11115"/>
                    <a:pt x="19627" y="10931"/>
                  </a:cubicBezTo>
                  <a:cubicBezTo>
                    <a:pt x="19578" y="10827"/>
                    <a:pt x="19638" y="10711"/>
                    <a:pt x="19766" y="10665"/>
                  </a:cubicBezTo>
                  <a:cubicBezTo>
                    <a:pt x="19938" y="10603"/>
                    <a:pt x="19977" y="10436"/>
                    <a:pt x="19863" y="10330"/>
                  </a:cubicBezTo>
                  <a:cubicBezTo>
                    <a:pt x="19182" y="9701"/>
                    <a:pt x="18378" y="8704"/>
                    <a:pt x="17510" y="8481"/>
                  </a:cubicBezTo>
                  <a:cubicBezTo>
                    <a:pt x="17147" y="8389"/>
                    <a:pt x="16917" y="8431"/>
                    <a:pt x="16757" y="8515"/>
                  </a:cubicBezTo>
                  <a:cubicBezTo>
                    <a:pt x="16321" y="7999"/>
                    <a:pt x="15435" y="7679"/>
                    <a:pt x="13662" y="7531"/>
                  </a:cubicBezTo>
                  <a:close/>
                </a:path>
              </a:pathLst>
            </a:cu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5" name="Bumblebee"/>
            <p:cNvSpPr/>
            <p:nvPr/>
          </p:nvSpPr>
          <p:spPr>
            <a:xfrm>
              <a:off x="254054" y="2139303"/>
              <a:ext cx="401037" cy="28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5923" y="0"/>
                  </a:moveTo>
                  <a:cubicBezTo>
                    <a:pt x="5875" y="1053"/>
                    <a:pt x="6239" y="1852"/>
                    <a:pt x="6498" y="2267"/>
                  </a:cubicBezTo>
                  <a:cubicBezTo>
                    <a:pt x="6550" y="2643"/>
                    <a:pt x="6772" y="3290"/>
                    <a:pt x="7600" y="3866"/>
                  </a:cubicBezTo>
                  <a:cubicBezTo>
                    <a:pt x="7494" y="4535"/>
                    <a:pt x="7616" y="5525"/>
                    <a:pt x="8443" y="6486"/>
                  </a:cubicBezTo>
                  <a:cubicBezTo>
                    <a:pt x="8406" y="6578"/>
                    <a:pt x="8369" y="6670"/>
                    <a:pt x="8338" y="6762"/>
                  </a:cubicBezTo>
                  <a:cubicBezTo>
                    <a:pt x="3941" y="1767"/>
                    <a:pt x="202" y="2220"/>
                    <a:pt x="23" y="3626"/>
                  </a:cubicBezTo>
                  <a:cubicBezTo>
                    <a:pt x="-262" y="5878"/>
                    <a:pt x="2242" y="7831"/>
                    <a:pt x="2242" y="7831"/>
                  </a:cubicBezTo>
                  <a:cubicBezTo>
                    <a:pt x="2242" y="7831"/>
                    <a:pt x="1399" y="8730"/>
                    <a:pt x="3155" y="10059"/>
                  </a:cubicBezTo>
                  <a:cubicBezTo>
                    <a:pt x="4620" y="11173"/>
                    <a:pt x="7119" y="10258"/>
                    <a:pt x="8480" y="9613"/>
                  </a:cubicBezTo>
                  <a:cubicBezTo>
                    <a:pt x="8522" y="9682"/>
                    <a:pt x="8564" y="9750"/>
                    <a:pt x="8606" y="9812"/>
                  </a:cubicBezTo>
                  <a:cubicBezTo>
                    <a:pt x="7594" y="10327"/>
                    <a:pt x="6039" y="11242"/>
                    <a:pt x="6339" y="11757"/>
                  </a:cubicBezTo>
                  <a:cubicBezTo>
                    <a:pt x="6355" y="11780"/>
                    <a:pt x="6370" y="11804"/>
                    <a:pt x="6381" y="11827"/>
                  </a:cubicBezTo>
                  <a:cubicBezTo>
                    <a:pt x="6149" y="11996"/>
                    <a:pt x="5433" y="12648"/>
                    <a:pt x="5412" y="14031"/>
                  </a:cubicBezTo>
                  <a:cubicBezTo>
                    <a:pt x="5180" y="14377"/>
                    <a:pt x="4705" y="14946"/>
                    <a:pt x="4041" y="14946"/>
                  </a:cubicBezTo>
                  <a:lnTo>
                    <a:pt x="4041" y="15316"/>
                  </a:lnTo>
                  <a:cubicBezTo>
                    <a:pt x="4832" y="15316"/>
                    <a:pt x="5380" y="14632"/>
                    <a:pt x="5628" y="14240"/>
                  </a:cubicBezTo>
                  <a:cubicBezTo>
                    <a:pt x="5949" y="14009"/>
                    <a:pt x="6476" y="13408"/>
                    <a:pt x="6639" y="12194"/>
                  </a:cubicBezTo>
                  <a:cubicBezTo>
                    <a:pt x="6650" y="12209"/>
                    <a:pt x="6660" y="12219"/>
                    <a:pt x="6671" y="12242"/>
                  </a:cubicBezTo>
                  <a:cubicBezTo>
                    <a:pt x="6839" y="12480"/>
                    <a:pt x="7551" y="11873"/>
                    <a:pt x="8252" y="11128"/>
                  </a:cubicBezTo>
                  <a:cubicBezTo>
                    <a:pt x="8210" y="11305"/>
                    <a:pt x="8169" y="11488"/>
                    <a:pt x="8132" y="11673"/>
                  </a:cubicBezTo>
                  <a:cubicBezTo>
                    <a:pt x="7246" y="12756"/>
                    <a:pt x="5574" y="15061"/>
                    <a:pt x="6376" y="15837"/>
                  </a:cubicBezTo>
                  <a:cubicBezTo>
                    <a:pt x="6181" y="16559"/>
                    <a:pt x="5680" y="18889"/>
                    <a:pt x="6349" y="19273"/>
                  </a:cubicBezTo>
                  <a:cubicBezTo>
                    <a:pt x="6312" y="19703"/>
                    <a:pt x="6170" y="20693"/>
                    <a:pt x="5580" y="21300"/>
                  </a:cubicBezTo>
                  <a:lnTo>
                    <a:pt x="5728" y="21600"/>
                  </a:lnTo>
                  <a:cubicBezTo>
                    <a:pt x="6408" y="20908"/>
                    <a:pt x="6566" y="19818"/>
                    <a:pt x="6608" y="19319"/>
                  </a:cubicBezTo>
                  <a:cubicBezTo>
                    <a:pt x="7335" y="19203"/>
                    <a:pt x="7067" y="16720"/>
                    <a:pt x="6951" y="15844"/>
                  </a:cubicBezTo>
                  <a:cubicBezTo>
                    <a:pt x="7241" y="15606"/>
                    <a:pt x="7525" y="15053"/>
                    <a:pt x="7778" y="14408"/>
                  </a:cubicBezTo>
                  <a:cubicBezTo>
                    <a:pt x="7762" y="14692"/>
                    <a:pt x="7758" y="14985"/>
                    <a:pt x="7758" y="15284"/>
                  </a:cubicBezTo>
                  <a:cubicBezTo>
                    <a:pt x="7758" y="16706"/>
                    <a:pt x="8312" y="17888"/>
                    <a:pt x="9102" y="18841"/>
                  </a:cubicBezTo>
                  <a:cubicBezTo>
                    <a:pt x="9930" y="19840"/>
                    <a:pt x="11184" y="19840"/>
                    <a:pt x="12012" y="18841"/>
                  </a:cubicBezTo>
                  <a:cubicBezTo>
                    <a:pt x="12797" y="17888"/>
                    <a:pt x="13356" y="16714"/>
                    <a:pt x="13356" y="15284"/>
                  </a:cubicBezTo>
                  <a:cubicBezTo>
                    <a:pt x="13356" y="14985"/>
                    <a:pt x="13345" y="14700"/>
                    <a:pt x="13335" y="14408"/>
                  </a:cubicBezTo>
                  <a:cubicBezTo>
                    <a:pt x="13588" y="15053"/>
                    <a:pt x="13874" y="15606"/>
                    <a:pt x="14164" y="15844"/>
                  </a:cubicBezTo>
                  <a:cubicBezTo>
                    <a:pt x="14048" y="16720"/>
                    <a:pt x="13779" y="19203"/>
                    <a:pt x="14506" y="19319"/>
                  </a:cubicBezTo>
                  <a:cubicBezTo>
                    <a:pt x="14543" y="19818"/>
                    <a:pt x="14706" y="20908"/>
                    <a:pt x="15386" y="21600"/>
                  </a:cubicBezTo>
                  <a:lnTo>
                    <a:pt x="15534" y="21300"/>
                  </a:lnTo>
                  <a:cubicBezTo>
                    <a:pt x="14939" y="20693"/>
                    <a:pt x="14795" y="19703"/>
                    <a:pt x="14763" y="19273"/>
                  </a:cubicBezTo>
                  <a:cubicBezTo>
                    <a:pt x="15433" y="18897"/>
                    <a:pt x="14932" y="16567"/>
                    <a:pt x="14737" y="15837"/>
                  </a:cubicBezTo>
                  <a:cubicBezTo>
                    <a:pt x="15538" y="15061"/>
                    <a:pt x="13868" y="12756"/>
                    <a:pt x="12982" y="11673"/>
                  </a:cubicBezTo>
                  <a:cubicBezTo>
                    <a:pt x="12945" y="11488"/>
                    <a:pt x="12903" y="11305"/>
                    <a:pt x="12860" y="11128"/>
                  </a:cubicBezTo>
                  <a:cubicBezTo>
                    <a:pt x="13562" y="11881"/>
                    <a:pt x="14273" y="12488"/>
                    <a:pt x="14442" y="12242"/>
                  </a:cubicBezTo>
                  <a:cubicBezTo>
                    <a:pt x="14453" y="12227"/>
                    <a:pt x="14463" y="12209"/>
                    <a:pt x="14473" y="12194"/>
                  </a:cubicBezTo>
                  <a:cubicBezTo>
                    <a:pt x="14637" y="13416"/>
                    <a:pt x="15165" y="14017"/>
                    <a:pt x="15487" y="14240"/>
                  </a:cubicBezTo>
                  <a:cubicBezTo>
                    <a:pt x="15734" y="14632"/>
                    <a:pt x="16282" y="15316"/>
                    <a:pt x="17073" y="15316"/>
                  </a:cubicBezTo>
                  <a:lnTo>
                    <a:pt x="17073" y="14946"/>
                  </a:lnTo>
                  <a:cubicBezTo>
                    <a:pt x="16414" y="14946"/>
                    <a:pt x="15934" y="14377"/>
                    <a:pt x="15702" y="14031"/>
                  </a:cubicBezTo>
                  <a:cubicBezTo>
                    <a:pt x="15681" y="12648"/>
                    <a:pt x="14964" y="11996"/>
                    <a:pt x="14732" y="11827"/>
                  </a:cubicBezTo>
                  <a:cubicBezTo>
                    <a:pt x="14743" y="11804"/>
                    <a:pt x="14759" y="11780"/>
                    <a:pt x="14775" y="11757"/>
                  </a:cubicBezTo>
                  <a:cubicBezTo>
                    <a:pt x="15075" y="11242"/>
                    <a:pt x="13520" y="10327"/>
                    <a:pt x="12508" y="9812"/>
                  </a:cubicBezTo>
                  <a:cubicBezTo>
                    <a:pt x="12555" y="9750"/>
                    <a:pt x="12598" y="9682"/>
                    <a:pt x="12635" y="9613"/>
                  </a:cubicBezTo>
                  <a:cubicBezTo>
                    <a:pt x="13995" y="10250"/>
                    <a:pt x="16494" y="11166"/>
                    <a:pt x="17960" y="10059"/>
                  </a:cubicBezTo>
                  <a:cubicBezTo>
                    <a:pt x="19715" y="8730"/>
                    <a:pt x="18871" y="7831"/>
                    <a:pt x="18871" y="7831"/>
                  </a:cubicBezTo>
                  <a:cubicBezTo>
                    <a:pt x="18871" y="7831"/>
                    <a:pt x="21338" y="5878"/>
                    <a:pt x="21059" y="3626"/>
                  </a:cubicBezTo>
                  <a:cubicBezTo>
                    <a:pt x="20879" y="2220"/>
                    <a:pt x="17142" y="1767"/>
                    <a:pt x="12745" y="6762"/>
                  </a:cubicBezTo>
                  <a:cubicBezTo>
                    <a:pt x="12713" y="6670"/>
                    <a:pt x="12677" y="6578"/>
                    <a:pt x="12640" y="6486"/>
                  </a:cubicBezTo>
                  <a:cubicBezTo>
                    <a:pt x="13462" y="5525"/>
                    <a:pt x="13583" y="4535"/>
                    <a:pt x="13483" y="3866"/>
                  </a:cubicBezTo>
                  <a:cubicBezTo>
                    <a:pt x="14311" y="3290"/>
                    <a:pt x="14533" y="2643"/>
                    <a:pt x="14585" y="2267"/>
                  </a:cubicBezTo>
                  <a:cubicBezTo>
                    <a:pt x="14838" y="1844"/>
                    <a:pt x="15201" y="1053"/>
                    <a:pt x="15159" y="0"/>
                  </a:cubicBezTo>
                  <a:lnTo>
                    <a:pt x="14907" y="24"/>
                  </a:lnTo>
                  <a:cubicBezTo>
                    <a:pt x="14938" y="815"/>
                    <a:pt x="14706" y="1445"/>
                    <a:pt x="14495" y="1844"/>
                  </a:cubicBezTo>
                  <a:cubicBezTo>
                    <a:pt x="14495" y="1844"/>
                    <a:pt x="14490" y="1845"/>
                    <a:pt x="14490" y="1837"/>
                  </a:cubicBezTo>
                  <a:cubicBezTo>
                    <a:pt x="13478" y="2244"/>
                    <a:pt x="13283" y="2888"/>
                    <a:pt x="13246" y="3165"/>
                  </a:cubicBezTo>
                  <a:cubicBezTo>
                    <a:pt x="13220" y="3127"/>
                    <a:pt x="13188" y="3090"/>
                    <a:pt x="13162" y="3067"/>
                  </a:cubicBezTo>
                  <a:cubicBezTo>
                    <a:pt x="12914" y="2859"/>
                    <a:pt x="12243" y="4510"/>
                    <a:pt x="11943" y="5309"/>
                  </a:cubicBezTo>
                  <a:cubicBezTo>
                    <a:pt x="11895" y="5256"/>
                    <a:pt x="11848" y="5202"/>
                    <a:pt x="11801" y="5148"/>
                  </a:cubicBezTo>
                  <a:cubicBezTo>
                    <a:pt x="11843" y="4803"/>
                    <a:pt x="11822" y="4287"/>
                    <a:pt x="11374" y="4118"/>
                  </a:cubicBezTo>
                  <a:cubicBezTo>
                    <a:pt x="11569" y="4003"/>
                    <a:pt x="11590" y="3764"/>
                    <a:pt x="11506" y="3511"/>
                  </a:cubicBezTo>
                  <a:lnTo>
                    <a:pt x="11643" y="3511"/>
                  </a:lnTo>
                  <a:cubicBezTo>
                    <a:pt x="11943" y="3511"/>
                    <a:pt x="12223" y="3250"/>
                    <a:pt x="12345" y="2843"/>
                  </a:cubicBezTo>
                  <a:cubicBezTo>
                    <a:pt x="12492" y="2367"/>
                    <a:pt x="12776" y="1698"/>
                    <a:pt x="13304" y="1237"/>
                  </a:cubicBezTo>
                  <a:lnTo>
                    <a:pt x="13172" y="922"/>
                  </a:lnTo>
                  <a:cubicBezTo>
                    <a:pt x="12592" y="1437"/>
                    <a:pt x="12276" y="2174"/>
                    <a:pt x="12117" y="2697"/>
                  </a:cubicBezTo>
                  <a:cubicBezTo>
                    <a:pt x="12033" y="2966"/>
                    <a:pt x="11848" y="3143"/>
                    <a:pt x="11648" y="3143"/>
                  </a:cubicBezTo>
                  <a:lnTo>
                    <a:pt x="11322" y="3143"/>
                  </a:lnTo>
                  <a:cubicBezTo>
                    <a:pt x="11121" y="2851"/>
                    <a:pt x="10820" y="2605"/>
                    <a:pt x="10541" y="2605"/>
                  </a:cubicBezTo>
                  <a:cubicBezTo>
                    <a:pt x="10261" y="2605"/>
                    <a:pt x="9962" y="2851"/>
                    <a:pt x="9761" y="3143"/>
                  </a:cubicBezTo>
                  <a:lnTo>
                    <a:pt x="9433" y="3143"/>
                  </a:lnTo>
                  <a:cubicBezTo>
                    <a:pt x="9233" y="3143"/>
                    <a:pt x="9048" y="2966"/>
                    <a:pt x="8964" y="2697"/>
                  </a:cubicBezTo>
                  <a:cubicBezTo>
                    <a:pt x="8800" y="2174"/>
                    <a:pt x="8489" y="1437"/>
                    <a:pt x="7910" y="922"/>
                  </a:cubicBezTo>
                  <a:lnTo>
                    <a:pt x="7778" y="1237"/>
                  </a:lnTo>
                  <a:cubicBezTo>
                    <a:pt x="8305" y="1705"/>
                    <a:pt x="8591" y="2367"/>
                    <a:pt x="8738" y="2843"/>
                  </a:cubicBezTo>
                  <a:cubicBezTo>
                    <a:pt x="8865" y="3250"/>
                    <a:pt x="9138" y="3511"/>
                    <a:pt x="9438" y="3511"/>
                  </a:cubicBezTo>
                  <a:lnTo>
                    <a:pt x="9577" y="3511"/>
                  </a:lnTo>
                  <a:cubicBezTo>
                    <a:pt x="9492" y="3764"/>
                    <a:pt x="9514" y="4003"/>
                    <a:pt x="9709" y="4118"/>
                  </a:cubicBezTo>
                  <a:cubicBezTo>
                    <a:pt x="9260" y="4287"/>
                    <a:pt x="9238" y="4810"/>
                    <a:pt x="9280" y="5148"/>
                  </a:cubicBezTo>
                  <a:cubicBezTo>
                    <a:pt x="9233" y="5202"/>
                    <a:pt x="9181" y="5248"/>
                    <a:pt x="9139" y="5309"/>
                  </a:cubicBezTo>
                  <a:cubicBezTo>
                    <a:pt x="8833" y="4510"/>
                    <a:pt x="8169" y="2859"/>
                    <a:pt x="7921" y="3067"/>
                  </a:cubicBezTo>
                  <a:cubicBezTo>
                    <a:pt x="7895" y="3090"/>
                    <a:pt x="7863" y="3119"/>
                    <a:pt x="7837" y="3165"/>
                  </a:cubicBezTo>
                  <a:cubicBezTo>
                    <a:pt x="7800" y="2896"/>
                    <a:pt x="7604" y="2244"/>
                    <a:pt x="6591" y="1837"/>
                  </a:cubicBezTo>
                  <a:cubicBezTo>
                    <a:pt x="6591" y="1837"/>
                    <a:pt x="6587" y="1837"/>
                    <a:pt x="6587" y="1844"/>
                  </a:cubicBezTo>
                  <a:cubicBezTo>
                    <a:pt x="6376" y="1445"/>
                    <a:pt x="6139" y="808"/>
                    <a:pt x="6176" y="24"/>
                  </a:cubicBezTo>
                  <a:lnTo>
                    <a:pt x="592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sp>
          <p:nvSpPr>
            <p:cNvPr id="126" name="Spider"/>
            <p:cNvSpPr/>
            <p:nvPr/>
          </p:nvSpPr>
          <p:spPr>
            <a:xfrm>
              <a:off x="437241" y="1158128"/>
              <a:ext cx="376537" cy="34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4" y="0"/>
                  </a:moveTo>
                  <a:cubicBezTo>
                    <a:pt x="3189" y="15"/>
                    <a:pt x="3083" y="125"/>
                    <a:pt x="3083" y="125"/>
                  </a:cubicBezTo>
                  <a:cubicBezTo>
                    <a:pt x="3083" y="125"/>
                    <a:pt x="5981" y="9488"/>
                    <a:pt x="9197" y="10287"/>
                  </a:cubicBezTo>
                  <a:cubicBezTo>
                    <a:pt x="9197" y="10293"/>
                    <a:pt x="9197" y="10300"/>
                    <a:pt x="9197" y="10306"/>
                  </a:cubicBezTo>
                  <a:cubicBezTo>
                    <a:pt x="8998" y="10360"/>
                    <a:pt x="7832" y="10513"/>
                    <a:pt x="5124" y="7807"/>
                  </a:cubicBezTo>
                  <a:cubicBezTo>
                    <a:pt x="4239" y="7698"/>
                    <a:pt x="3179" y="7849"/>
                    <a:pt x="2266" y="8041"/>
                  </a:cubicBezTo>
                  <a:cubicBezTo>
                    <a:pt x="1419" y="8716"/>
                    <a:pt x="0" y="8950"/>
                    <a:pt x="0" y="8950"/>
                  </a:cubicBezTo>
                  <a:lnTo>
                    <a:pt x="98" y="9386"/>
                  </a:lnTo>
                  <a:cubicBezTo>
                    <a:pt x="98" y="9386"/>
                    <a:pt x="1844" y="9278"/>
                    <a:pt x="2577" y="8699"/>
                  </a:cubicBezTo>
                  <a:cubicBezTo>
                    <a:pt x="3441" y="8626"/>
                    <a:pt x="4631" y="8699"/>
                    <a:pt x="4631" y="8699"/>
                  </a:cubicBezTo>
                  <a:cubicBezTo>
                    <a:pt x="4631" y="8699"/>
                    <a:pt x="7001" y="11358"/>
                    <a:pt x="9256" y="11309"/>
                  </a:cubicBezTo>
                  <a:cubicBezTo>
                    <a:pt x="6392" y="11855"/>
                    <a:pt x="3783" y="11115"/>
                    <a:pt x="1612" y="14021"/>
                  </a:cubicBezTo>
                  <a:cubicBezTo>
                    <a:pt x="1875" y="14238"/>
                    <a:pt x="1908" y="14345"/>
                    <a:pt x="1908" y="14345"/>
                  </a:cubicBezTo>
                  <a:cubicBezTo>
                    <a:pt x="1908" y="14345"/>
                    <a:pt x="3049" y="12822"/>
                    <a:pt x="6049" y="12645"/>
                  </a:cubicBezTo>
                  <a:cubicBezTo>
                    <a:pt x="8237" y="12515"/>
                    <a:pt x="9364" y="12136"/>
                    <a:pt x="9364" y="12136"/>
                  </a:cubicBezTo>
                  <a:cubicBezTo>
                    <a:pt x="9364" y="12136"/>
                    <a:pt x="7141" y="13659"/>
                    <a:pt x="4304" y="21293"/>
                  </a:cubicBezTo>
                  <a:cubicBezTo>
                    <a:pt x="4679" y="21582"/>
                    <a:pt x="4789" y="21600"/>
                    <a:pt x="4789" y="21600"/>
                  </a:cubicBezTo>
                  <a:cubicBezTo>
                    <a:pt x="4789" y="21600"/>
                    <a:pt x="7151" y="16343"/>
                    <a:pt x="8993" y="13879"/>
                  </a:cubicBezTo>
                  <a:cubicBezTo>
                    <a:pt x="8870" y="14273"/>
                    <a:pt x="8802" y="14713"/>
                    <a:pt x="8802" y="15178"/>
                  </a:cubicBezTo>
                  <a:cubicBezTo>
                    <a:pt x="8802" y="16859"/>
                    <a:pt x="9696" y="18221"/>
                    <a:pt x="10801" y="18221"/>
                  </a:cubicBezTo>
                  <a:cubicBezTo>
                    <a:pt x="11905" y="18221"/>
                    <a:pt x="12800" y="16859"/>
                    <a:pt x="12800" y="15178"/>
                  </a:cubicBezTo>
                  <a:cubicBezTo>
                    <a:pt x="12800" y="14713"/>
                    <a:pt x="12731" y="14273"/>
                    <a:pt x="12609" y="13879"/>
                  </a:cubicBezTo>
                  <a:cubicBezTo>
                    <a:pt x="14451" y="16343"/>
                    <a:pt x="16811" y="21600"/>
                    <a:pt x="16811" y="21600"/>
                  </a:cubicBezTo>
                  <a:cubicBezTo>
                    <a:pt x="16811" y="21600"/>
                    <a:pt x="16922" y="21582"/>
                    <a:pt x="17297" y="21293"/>
                  </a:cubicBezTo>
                  <a:cubicBezTo>
                    <a:pt x="14461" y="13659"/>
                    <a:pt x="12237" y="12136"/>
                    <a:pt x="12237" y="12136"/>
                  </a:cubicBezTo>
                  <a:cubicBezTo>
                    <a:pt x="12237" y="12136"/>
                    <a:pt x="13363" y="12515"/>
                    <a:pt x="15551" y="12645"/>
                  </a:cubicBezTo>
                  <a:cubicBezTo>
                    <a:pt x="18551" y="12822"/>
                    <a:pt x="19694" y="14345"/>
                    <a:pt x="19694" y="14345"/>
                  </a:cubicBezTo>
                  <a:cubicBezTo>
                    <a:pt x="19694" y="14345"/>
                    <a:pt x="19726" y="14238"/>
                    <a:pt x="19989" y="14021"/>
                  </a:cubicBezTo>
                  <a:cubicBezTo>
                    <a:pt x="17819" y="11115"/>
                    <a:pt x="15210" y="11855"/>
                    <a:pt x="12346" y="11309"/>
                  </a:cubicBezTo>
                  <a:cubicBezTo>
                    <a:pt x="14600" y="11358"/>
                    <a:pt x="16971" y="8699"/>
                    <a:pt x="16971" y="8699"/>
                  </a:cubicBezTo>
                  <a:cubicBezTo>
                    <a:pt x="16971" y="8699"/>
                    <a:pt x="18160" y="8626"/>
                    <a:pt x="19024" y="8699"/>
                  </a:cubicBezTo>
                  <a:cubicBezTo>
                    <a:pt x="19758" y="9278"/>
                    <a:pt x="21504" y="9386"/>
                    <a:pt x="21504" y="9386"/>
                  </a:cubicBezTo>
                  <a:lnTo>
                    <a:pt x="21600" y="8950"/>
                  </a:lnTo>
                  <a:cubicBezTo>
                    <a:pt x="21600" y="8950"/>
                    <a:pt x="20183" y="8716"/>
                    <a:pt x="19335" y="8041"/>
                  </a:cubicBezTo>
                  <a:cubicBezTo>
                    <a:pt x="18423" y="7849"/>
                    <a:pt x="17362" y="7698"/>
                    <a:pt x="16478" y="7807"/>
                  </a:cubicBezTo>
                  <a:cubicBezTo>
                    <a:pt x="13769" y="10513"/>
                    <a:pt x="12603" y="10360"/>
                    <a:pt x="12405" y="10306"/>
                  </a:cubicBezTo>
                  <a:cubicBezTo>
                    <a:pt x="12404" y="10300"/>
                    <a:pt x="12403" y="10293"/>
                    <a:pt x="12403" y="10287"/>
                  </a:cubicBezTo>
                  <a:cubicBezTo>
                    <a:pt x="15619" y="9488"/>
                    <a:pt x="18519" y="125"/>
                    <a:pt x="18519" y="125"/>
                  </a:cubicBezTo>
                  <a:cubicBezTo>
                    <a:pt x="18519" y="125"/>
                    <a:pt x="18412" y="15"/>
                    <a:pt x="18147" y="0"/>
                  </a:cubicBezTo>
                  <a:cubicBezTo>
                    <a:pt x="14900" y="7699"/>
                    <a:pt x="13001" y="9077"/>
                    <a:pt x="12308" y="9307"/>
                  </a:cubicBezTo>
                  <a:cubicBezTo>
                    <a:pt x="12436" y="9065"/>
                    <a:pt x="12554" y="8627"/>
                    <a:pt x="12516" y="8220"/>
                  </a:cubicBezTo>
                  <a:cubicBezTo>
                    <a:pt x="12508" y="8132"/>
                    <a:pt x="12504" y="8041"/>
                    <a:pt x="12489" y="7949"/>
                  </a:cubicBezTo>
                  <a:cubicBezTo>
                    <a:pt x="12370" y="7209"/>
                    <a:pt x="12491" y="6784"/>
                    <a:pt x="12629" y="6598"/>
                  </a:cubicBezTo>
                  <a:cubicBezTo>
                    <a:pt x="12629" y="6598"/>
                    <a:pt x="12268" y="6304"/>
                    <a:pt x="12258" y="6312"/>
                  </a:cubicBezTo>
                  <a:cubicBezTo>
                    <a:pt x="11871" y="6628"/>
                    <a:pt x="11879" y="7259"/>
                    <a:pt x="11957" y="8005"/>
                  </a:cubicBezTo>
                  <a:cubicBezTo>
                    <a:pt x="11966" y="8096"/>
                    <a:pt x="11976" y="8185"/>
                    <a:pt x="11984" y="8271"/>
                  </a:cubicBezTo>
                  <a:cubicBezTo>
                    <a:pt x="12003" y="8475"/>
                    <a:pt x="11961" y="8608"/>
                    <a:pt x="11899" y="8701"/>
                  </a:cubicBezTo>
                  <a:cubicBezTo>
                    <a:pt x="11832" y="8605"/>
                    <a:pt x="11761" y="8518"/>
                    <a:pt x="11683" y="8441"/>
                  </a:cubicBezTo>
                  <a:cubicBezTo>
                    <a:pt x="11665" y="8077"/>
                    <a:pt x="11549" y="7661"/>
                    <a:pt x="11396" y="7423"/>
                  </a:cubicBezTo>
                  <a:cubicBezTo>
                    <a:pt x="11344" y="7343"/>
                    <a:pt x="11226" y="7388"/>
                    <a:pt x="11228" y="7487"/>
                  </a:cubicBezTo>
                  <a:cubicBezTo>
                    <a:pt x="11235" y="7709"/>
                    <a:pt x="11184" y="7942"/>
                    <a:pt x="11141" y="8095"/>
                  </a:cubicBezTo>
                  <a:cubicBezTo>
                    <a:pt x="11031" y="8059"/>
                    <a:pt x="10917" y="8041"/>
                    <a:pt x="10801" y="8041"/>
                  </a:cubicBezTo>
                  <a:cubicBezTo>
                    <a:pt x="10684" y="8041"/>
                    <a:pt x="10571" y="8059"/>
                    <a:pt x="10461" y="8095"/>
                  </a:cubicBezTo>
                  <a:cubicBezTo>
                    <a:pt x="10418" y="7942"/>
                    <a:pt x="10365" y="7709"/>
                    <a:pt x="10372" y="7487"/>
                  </a:cubicBezTo>
                  <a:cubicBezTo>
                    <a:pt x="10374" y="7388"/>
                    <a:pt x="10258" y="7343"/>
                    <a:pt x="10206" y="7423"/>
                  </a:cubicBezTo>
                  <a:cubicBezTo>
                    <a:pt x="10053" y="7661"/>
                    <a:pt x="9937" y="8077"/>
                    <a:pt x="9919" y="8441"/>
                  </a:cubicBezTo>
                  <a:cubicBezTo>
                    <a:pt x="9841" y="8518"/>
                    <a:pt x="9768" y="8605"/>
                    <a:pt x="9701" y="8701"/>
                  </a:cubicBezTo>
                  <a:cubicBezTo>
                    <a:pt x="9639" y="8608"/>
                    <a:pt x="9599" y="8475"/>
                    <a:pt x="9618" y="8271"/>
                  </a:cubicBezTo>
                  <a:cubicBezTo>
                    <a:pt x="9626" y="8185"/>
                    <a:pt x="9635" y="8096"/>
                    <a:pt x="9645" y="8005"/>
                  </a:cubicBezTo>
                  <a:cubicBezTo>
                    <a:pt x="9723" y="7259"/>
                    <a:pt x="9730" y="6628"/>
                    <a:pt x="9344" y="6312"/>
                  </a:cubicBezTo>
                  <a:cubicBezTo>
                    <a:pt x="9334" y="6304"/>
                    <a:pt x="8972" y="6598"/>
                    <a:pt x="8972" y="6598"/>
                  </a:cubicBezTo>
                  <a:cubicBezTo>
                    <a:pt x="9111" y="6784"/>
                    <a:pt x="9232" y="7209"/>
                    <a:pt x="9113" y="7949"/>
                  </a:cubicBezTo>
                  <a:cubicBezTo>
                    <a:pt x="9098" y="8041"/>
                    <a:pt x="9094" y="8132"/>
                    <a:pt x="9085" y="8220"/>
                  </a:cubicBezTo>
                  <a:cubicBezTo>
                    <a:pt x="9048" y="8627"/>
                    <a:pt x="9166" y="9065"/>
                    <a:pt x="9293" y="9307"/>
                  </a:cubicBezTo>
                  <a:cubicBezTo>
                    <a:pt x="8601" y="9077"/>
                    <a:pt x="6701" y="7699"/>
                    <a:pt x="3454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09146" cy="265640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29" name="Arrow"/>
          <p:cNvSpPr/>
          <p:nvPr/>
        </p:nvSpPr>
        <p:spPr>
          <a:xfrm>
            <a:off x="2078626" y="1171524"/>
            <a:ext cx="739007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grpSp>
        <p:nvGrpSpPr>
          <p:cNvPr id="141" name="Group"/>
          <p:cNvGrpSpPr/>
          <p:nvPr/>
        </p:nvGrpSpPr>
        <p:grpSpPr>
          <a:xfrm>
            <a:off x="2878604" y="672280"/>
            <a:ext cx="479516" cy="1401086"/>
            <a:chOff x="0" y="0"/>
            <a:chExt cx="909145" cy="2656408"/>
          </a:xfrm>
        </p:grpSpPr>
        <p:sp>
          <p:nvSpPr>
            <p:cNvPr id="130" name="Triangle"/>
            <p:cNvSpPr/>
            <p:nvPr/>
          </p:nvSpPr>
          <p:spPr>
            <a:xfrm rot="10800000">
              <a:off x="47790" y="2150434"/>
              <a:ext cx="813565" cy="48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grpSp>
          <p:nvGrpSpPr>
            <p:cNvPr id="140" name="Group"/>
            <p:cNvGrpSpPr/>
            <p:nvPr/>
          </p:nvGrpSpPr>
          <p:grpSpPr>
            <a:xfrm>
              <a:off x="0" y="0"/>
              <a:ext cx="909146" cy="2656409"/>
              <a:chOff x="0" y="0"/>
              <a:chExt cx="909145" cy="2656408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60108" y="1104644"/>
                <a:ext cx="788928" cy="105334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2" name="Ladybug"/>
              <p:cNvSpPr/>
              <p:nvPr/>
            </p:nvSpPr>
            <p:spPr>
              <a:xfrm>
                <a:off x="155668" y="1887886"/>
                <a:ext cx="295351" cy="2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403" extrusionOk="0">
                    <a:moveTo>
                      <a:pt x="12993" y="6"/>
                    </a:moveTo>
                    <a:cubicBezTo>
                      <a:pt x="12953" y="17"/>
                      <a:pt x="12923" y="43"/>
                      <a:pt x="12914" y="89"/>
                    </a:cubicBezTo>
                    <a:cubicBezTo>
                      <a:pt x="12801" y="664"/>
                      <a:pt x="12612" y="797"/>
                      <a:pt x="12096" y="1136"/>
                    </a:cubicBezTo>
                    <a:cubicBezTo>
                      <a:pt x="11978" y="1215"/>
                      <a:pt x="11871" y="1317"/>
                      <a:pt x="11785" y="1419"/>
                    </a:cubicBezTo>
                    <a:cubicBezTo>
                      <a:pt x="11748" y="1468"/>
                      <a:pt x="11677" y="1468"/>
                      <a:pt x="11639" y="1414"/>
                    </a:cubicBezTo>
                    <a:cubicBezTo>
                      <a:pt x="11531" y="1244"/>
                      <a:pt x="11371" y="997"/>
                      <a:pt x="10737" y="1015"/>
                    </a:cubicBezTo>
                    <a:cubicBezTo>
                      <a:pt x="10103" y="997"/>
                      <a:pt x="9957" y="1244"/>
                      <a:pt x="9850" y="1414"/>
                    </a:cubicBezTo>
                    <a:cubicBezTo>
                      <a:pt x="9812" y="1468"/>
                      <a:pt x="9741" y="1468"/>
                      <a:pt x="9704" y="1419"/>
                    </a:cubicBezTo>
                    <a:cubicBezTo>
                      <a:pt x="9618" y="1311"/>
                      <a:pt x="9517" y="1215"/>
                      <a:pt x="9393" y="1136"/>
                    </a:cubicBezTo>
                    <a:cubicBezTo>
                      <a:pt x="8877" y="797"/>
                      <a:pt x="8693" y="670"/>
                      <a:pt x="8575" y="89"/>
                    </a:cubicBezTo>
                    <a:cubicBezTo>
                      <a:pt x="8537" y="-92"/>
                      <a:pt x="8161" y="41"/>
                      <a:pt x="8198" y="205"/>
                    </a:cubicBezTo>
                    <a:cubicBezTo>
                      <a:pt x="8354" y="870"/>
                      <a:pt x="8624" y="906"/>
                      <a:pt x="8775" y="1087"/>
                    </a:cubicBezTo>
                    <a:cubicBezTo>
                      <a:pt x="8925" y="1268"/>
                      <a:pt x="8553" y="1365"/>
                      <a:pt x="8875" y="1656"/>
                    </a:cubicBezTo>
                    <a:cubicBezTo>
                      <a:pt x="8908" y="1686"/>
                      <a:pt x="8941" y="1716"/>
                      <a:pt x="8968" y="1741"/>
                    </a:cubicBezTo>
                    <a:cubicBezTo>
                      <a:pt x="9006" y="1771"/>
                      <a:pt x="9005" y="1825"/>
                      <a:pt x="8973" y="1861"/>
                    </a:cubicBezTo>
                    <a:cubicBezTo>
                      <a:pt x="8828" y="2019"/>
                      <a:pt x="8716" y="2259"/>
                      <a:pt x="8694" y="2634"/>
                    </a:cubicBezTo>
                    <a:cubicBezTo>
                      <a:pt x="8689" y="2689"/>
                      <a:pt x="8645" y="2726"/>
                      <a:pt x="8602" y="2714"/>
                    </a:cubicBezTo>
                    <a:cubicBezTo>
                      <a:pt x="8478" y="2683"/>
                      <a:pt x="8359" y="2666"/>
                      <a:pt x="8257" y="2678"/>
                    </a:cubicBezTo>
                    <a:cubicBezTo>
                      <a:pt x="7816" y="2732"/>
                      <a:pt x="7392" y="3323"/>
                      <a:pt x="7075" y="3994"/>
                    </a:cubicBezTo>
                    <a:cubicBezTo>
                      <a:pt x="7058" y="4031"/>
                      <a:pt x="7005" y="4025"/>
                      <a:pt x="6994" y="3983"/>
                    </a:cubicBezTo>
                    <a:cubicBezTo>
                      <a:pt x="6870" y="3433"/>
                      <a:pt x="6495" y="2120"/>
                      <a:pt x="6065" y="2247"/>
                    </a:cubicBezTo>
                    <a:cubicBezTo>
                      <a:pt x="6049" y="2253"/>
                      <a:pt x="6032" y="2260"/>
                      <a:pt x="6021" y="2266"/>
                    </a:cubicBezTo>
                    <a:cubicBezTo>
                      <a:pt x="5564" y="1939"/>
                      <a:pt x="4512" y="1227"/>
                      <a:pt x="4420" y="1438"/>
                    </a:cubicBezTo>
                    <a:cubicBezTo>
                      <a:pt x="4410" y="1462"/>
                      <a:pt x="4397" y="1486"/>
                      <a:pt x="4387" y="1510"/>
                    </a:cubicBezTo>
                    <a:cubicBezTo>
                      <a:pt x="4188" y="1377"/>
                      <a:pt x="3850" y="1154"/>
                      <a:pt x="3780" y="1172"/>
                    </a:cubicBezTo>
                    <a:cubicBezTo>
                      <a:pt x="3694" y="1196"/>
                      <a:pt x="3619" y="1437"/>
                      <a:pt x="3646" y="1521"/>
                    </a:cubicBezTo>
                    <a:cubicBezTo>
                      <a:pt x="3667" y="1594"/>
                      <a:pt x="4037" y="1697"/>
                      <a:pt x="4306" y="1758"/>
                    </a:cubicBezTo>
                    <a:cubicBezTo>
                      <a:pt x="4295" y="1806"/>
                      <a:pt x="4285" y="1867"/>
                      <a:pt x="4274" y="1933"/>
                    </a:cubicBezTo>
                    <a:cubicBezTo>
                      <a:pt x="4253" y="2121"/>
                      <a:pt x="5220" y="2453"/>
                      <a:pt x="5806" y="2634"/>
                    </a:cubicBezTo>
                    <a:cubicBezTo>
                      <a:pt x="5752" y="3094"/>
                      <a:pt x="6017" y="3875"/>
                      <a:pt x="6356" y="4552"/>
                    </a:cubicBezTo>
                    <a:cubicBezTo>
                      <a:pt x="6442" y="4721"/>
                      <a:pt x="6537" y="4854"/>
                      <a:pt x="6645" y="4950"/>
                    </a:cubicBezTo>
                    <a:cubicBezTo>
                      <a:pt x="6682" y="4987"/>
                      <a:pt x="6694" y="5034"/>
                      <a:pt x="6683" y="5088"/>
                    </a:cubicBezTo>
                    <a:cubicBezTo>
                      <a:pt x="6581" y="5475"/>
                      <a:pt x="6537" y="5802"/>
                      <a:pt x="6586" y="5959"/>
                    </a:cubicBezTo>
                    <a:cubicBezTo>
                      <a:pt x="6596" y="6002"/>
                      <a:pt x="6623" y="6043"/>
                      <a:pt x="6666" y="6086"/>
                    </a:cubicBezTo>
                    <a:cubicBezTo>
                      <a:pt x="6693" y="6116"/>
                      <a:pt x="6689" y="6166"/>
                      <a:pt x="6656" y="6190"/>
                    </a:cubicBezTo>
                    <a:cubicBezTo>
                      <a:pt x="6312" y="6438"/>
                      <a:pt x="6011" y="6769"/>
                      <a:pt x="5779" y="7168"/>
                    </a:cubicBezTo>
                    <a:cubicBezTo>
                      <a:pt x="5516" y="7634"/>
                      <a:pt x="5285" y="8125"/>
                      <a:pt x="5097" y="8632"/>
                    </a:cubicBezTo>
                    <a:cubicBezTo>
                      <a:pt x="5081" y="8669"/>
                      <a:pt x="5044" y="8692"/>
                      <a:pt x="5012" y="8680"/>
                    </a:cubicBezTo>
                    <a:cubicBezTo>
                      <a:pt x="4544" y="8547"/>
                      <a:pt x="4049" y="8377"/>
                      <a:pt x="3511" y="7839"/>
                    </a:cubicBezTo>
                    <a:cubicBezTo>
                      <a:pt x="3431" y="7760"/>
                      <a:pt x="3333" y="7738"/>
                      <a:pt x="3231" y="7756"/>
                    </a:cubicBezTo>
                    <a:cubicBezTo>
                      <a:pt x="3193" y="7762"/>
                      <a:pt x="3156" y="7743"/>
                      <a:pt x="3145" y="7701"/>
                    </a:cubicBezTo>
                    <a:cubicBezTo>
                      <a:pt x="3027" y="7369"/>
                      <a:pt x="2871" y="7048"/>
                      <a:pt x="2683" y="7072"/>
                    </a:cubicBezTo>
                    <a:cubicBezTo>
                      <a:pt x="2640" y="7078"/>
                      <a:pt x="2603" y="7048"/>
                      <a:pt x="2593" y="7006"/>
                    </a:cubicBezTo>
                    <a:cubicBezTo>
                      <a:pt x="2490" y="6365"/>
                      <a:pt x="2322" y="6285"/>
                      <a:pt x="2236" y="6297"/>
                    </a:cubicBezTo>
                    <a:cubicBezTo>
                      <a:pt x="2199" y="6303"/>
                      <a:pt x="2166" y="6281"/>
                      <a:pt x="2156" y="6244"/>
                    </a:cubicBezTo>
                    <a:cubicBezTo>
                      <a:pt x="2027" y="5815"/>
                      <a:pt x="1973" y="5332"/>
                      <a:pt x="1667" y="5489"/>
                    </a:cubicBezTo>
                    <a:cubicBezTo>
                      <a:pt x="1317" y="5664"/>
                      <a:pt x="1742" y="6237"/>
                      <a:pt x="1882" y="6418"/>
                    </a:cubicBezTo>
                    <a:cubicBezTo>
                      <a:pt x="1903" y="6449"/>
                      <a:pt x="1908" y="6492"/>
                      <a:pt x="1887" y="6522"/>
                    </a:cubicBezTo>
                    <a:cubicBezTo>
                      <a:pt x="1833" y="6619"/>
                      <a:pt x="1786" y="6854"/>
                      <a:pt x="2275" y="7253"/>
                    </a:cubicBezTo>
                    <a:cubicBezTo>
                      <a:pt x="2302" y="7278"/>
                      <a:pt x="2318" y="7327"/>
                      <a:pt x="2302" y="7363"/>
                    </a:cubicBezTo>
                    <a:cubicBezTo>
                      <a:pt x="2194" y="7611"/>
                      <a:pt x="2468" y="7949"/>
                      <a:pt x="2715" y="8209"/>
                    </a:cubicBezTo>
                    <a:cubicBezTo>
                      <a:pt x="2737" y="8233"/>
                      <a:pt x="2748" y="8262"/>
                      <a:pt x="2737" y="8292"/>
                    </a:cubicBezTo>
                    <a:cubicBezTo>
                      <a:pt x="2694" y="8456"/>
                      <a:pt x="2705" y="8632"/>
                      <a:pt x="2808" y="8784"/>
                    </a:cubicBezTo>
                    <a:cubicBezTo>
                      <a:pt x="3087" y="9189"/>
                      <a:pt x="3936" y="9423"/>
                      <a:pt x="4716" y="9562"/>
                    </a:cubicBezTo>
                    <a:cubicBezTo>
                      <a:pt x="4764" y="9568"/>
                      <a:pt x="4791" y="9623"/>
                      <a:pt x="4780" y="9672"/>
                    </a:cubicBezTo>
                    <a:cubicBezTo>
                      <a:pt x="4549" y="10560"/>
                      <a:pt x="4436" y="11268"/>
                      <a:pt x="4447" y="12260"/>
                    </a:cubicBezTo>
                    <a:cubicBezTo>
                      <a:pt x="4447" y="12308"/>
                      <a:pt x="4414" y="12363"/>
                      <a:pt x="4377" y="12381"/>
                    </a:cubicBezTo>
                    <a:cubicBezTo>
                      <a:pt x="3151" y="12937"/>
                      <a:pt x="2532" y="14961"/>
                      <a:pt x="2500" y="16261"/>
                    </a:cubicBezTo>
                    <a:cubicBezTo>
                      <a:pt x="2500" y="16334"/>
                      <a:pt x="2425" y="16370"/>
                      <a:pt x="2371" y="16327"/>
                    </a:cubicBezTo>
                    <a:cubicBezTo>
                      <a:pt x="661" y="14786"/>
                      <a:pt x="71" y="14708"/>
                      <a:pt x="12" y="14871"/>
                    </a:cubicBezTo>
                    <a:cubicBezTo>
                      <a:pt x="-47" y="15040"/>
                      <a:pt x="98" y="15138"/>
                      <a:pt x="528" y="15313"/>
                    </a:cubicBezTo>
                    <a:cubicBezTo>
                      <a:pt x="592" y="15337"/>
                      <a:pt x="629" y="15416"/>
                      <a:pt x="619" y="15494"/>
                    </a:cubicBezTo>
                    <a:cubicBezTo>
                      <a:pt x="533" y="16032"/>
                      <a:pt x="898" y="16104"/>
                      <a:pt x="1097" y="16104"/>
                    </a:cubicBezTo>
                    <a:cubicBezTo>
                      <a:pt x="1173" y="16104"/>
                      <a:pt x="1242" y="16164"/>
                      <a:pt x="1264" y="16242"/>
                    </a:cubicBezTo>
                    <a:lnTo>
                      <a:pt x="1312" y="16418"/>
                    </a:lnTo>
                    <a:cubicBezTo>
                      <a:pt x="1334" y="16497"/>
                      <a:pt x="1387" y="16563"/>
                      <a:pt x="1457" y="16594"/>
                    </a:cubicBezTo>
                    <a:cubicBezTo>
                      <a:pt x="1661" y="16672"/>
                      <a:pt x="2102" y="16848"/>
                      <a:pt x="2473" y="17006"/>
                    </a:cubicBezTo>
                    <a:cubicBezTo>
                      <a:pt x="2532" y="17030"/>
                      <a:pt x="2576" y="17077"/>
                      <a:pt x="2603" y="17138"/>
                    </a:cubicBezTo>
                    <a:cubicBezTo>
                      <a:pt x="2656" y="17271"/>
                      <a:pt x="2731" y="17368"/>
                      <a:pt x="2823" y="17399"/>
                    </a:cubicBezTo>
                    <a:cubicBezTo>
                      <a:pt x="3656" y="17683"/>
                      <a:pt x="3763" y="14509"/>
                      <a:pt x="3957" y="13681"/>
                    </a:cubicBezTo>
                    <a:cubicBezTo>
                      <a:pt x="4027" y="13378"/>
                      <a:pt x="4188" y="13208"/>
                      <a:pt x="4360" y="13118"/>
                    </a:cubicBezTo>
                    <a:cubicBezTo>
                      <a:pt x="4408" y="13093"/>
                      <a:pt x="4467" y="13129"/>
                      <a:pt x="4467" y="13189"/>
                    </a:cubicBezTo>
                    <a:cubicBezTo>
                      <a:pt x="4752" y="16871"/>
                      <a:pt x="6898" y="19967"/>
                      <a:pt x="9860" y="21345"/>
                    </a:cubicBezTo>
                    <a:cubicBezTo>
                      <a:pt x="9865" y="21345"/>
                      <a:pt x="9865" y="21345"/>
                      <a:pt x="9870" y="21351"/>
                    </a:cubicBezTo>
                    <a:cubicBezTo>
                      <a:pt x="10214" y="21508"/>
                      <a:pt x="10592" y="21296"/>
                      <a:pt x="10710" y="20928"/>
                    </a:cubicBezTo>
                    <a:cubicBezTo>
                      <a:pt x="10737" y="20849"/>
                      <a:pt x="10762" y="20849"/>
                      <a:pt x="10784" y="20922"/>
                    </a:cubicBezTo>
                    <a:cubicBezTo>
                      <a:pt x="10870" y="21188"/>
                      <a:pt x="11096" y="21382"/>
                      <a:pt x="11365" y="21394"/>
                    </a:cubicBezTo>
                    <a:cubicBezTo>
                      <a:pt x="11521" y="21400"/>
                      <a:pt x="11575" y="21375"/>
                      <a:pt x="11634" y="21345"/>
                    </a:cubicBezTo>
                    <a:cubicBezTo>
                      <a:pt x="14596" y="19967"/>
                      <a:pt x="16742" y="16871"/>
                      <a:pt x="17027" y="13189"/>
                    </a:cubicBezTo>
                    <a:cubicBezTo>
                      <a:pt x="17032" y="13129"/>
                      <a:pt x="17086" y="13093"/>
                      <a:pt x="17134" y="13118"/>
                    </a:cubicBezTo>
                    <a:cubicBezTo>
                      <a:pt x="17306" y="13208"/>
                      <a:pt x="17467" y="13378"/>
                      <a:pt x="17537" y="13681"/>
                    </a:cubicBezTo>
                    <a:cubicBezTo>
                      <a:pt x="17731" y="14509"/>
                      <a:pt x="17838" y="17683"/>
                      <a:pt x="18671" y="17399"/>
                    </a:cubicBezTo>
                    <a:cubicBezTo>
                      <a:pt x="18763" y="17368"/>
                      <a:pt x="18838" y="17277"/>
                      <a:pt x="18891" y="17138"/>
                    </a:cubicBezTo>
                    <a:cubicBezTo>
                      <a:pt x="18918" y="17077"/>
                      <a:pt x="18962" y="17030"/>
                      <a:pt x="19021" y="17006"/>
                    </a:cubicBezTo>
                    <a:cubicBezTo>
                      <a:pt x="19392" y="16854"/>
                      <a:pt x="19833" y="16672"/>
                      <a:pt x="20037" y="16594"/>
                    </a:cubicBezTo>
                    <a:cubicBezTo>
                      <a:pt x="20107" y="16563"/>
                      <a:pt x="20160" y="16503"/>
                      <a:pt x="20181" y="16418"/>
                    </a:cubicBezTo>
                    <a:lnTo>
                      <a:pt x="20230" y="16242"/>
                    </a:lnTo>
                    <a:cubicBezTo>
                      <a:pt x="20252" y="16158"/>
                      <a:pt x="20321" y="16104"/>
                      <a:pt x="20397" y="16104"/>
                    </a:cubicBezTo>
                    <a:cubicBezTo>
                      <a:pt x="20601" y="16104"/>
                      <a:pt x="20967" y="16032"/>
                      <a:pt x="20875" y="15494"/>
                    </a:cubicBezTo>
                    <a:cubicBezTo>
                      <a:pt x="20865" y="15416"/>
                      <a:pt x="20902" y="15337"/>
                      <a:pt x="20966" y="15313"/>
                    </a:cubicBezTo>
                    <a:cubicBezTo>
                      <a:pt x="21407" y="15137"/>
                      <a:pt x="21553" y="15040"/>
                      <a:pt x="21488" y="14871"/>
                    </a:cubicBezTo>
                    <a:cubicBezTo>
                      <a:pt x="21429" y="14708"/>
                      <a:pt x="20838" y="14786"/>
                      <a:pt x="19128" y="16327"/>
                    </a:cubicBezTo>
                    <a:cubicBezTo>
                      <a:pt x="19080" y="16376"/>
                      <a:pt x="19004" y="16334"/>
                      <a:pt x="18999" y="16261"/>
                    </a:cubicBezTo>
                    <a:cubicBezTo>
                      <a:pt x="18967" y="14955"/>
                      <a:pt x="18348" y="12937"/>
                      <a:pt x="17122" y="12381"/>
                    </a:cubicBezTo>
                    <a:cubicBezTo>
                      <a:pt x="17085" y="12363"/>
                      <a:pt x="17053" y="12308"/>
                      <a:pt x="17053" y="12260"/>
                    </a:cubicBezTo>
                    <a:cubicBezTo>
                      <a:pt x="17064" y="11268"/>
                      <a:pt x="16945" y="10560"/>
                      <a:pt x="16719" y="9672"/>
                    </a:cubicBezTo>
                    <a:cubicBezTo>
                      <a:pt x="16708" y="9623"/>
                      <a:pt x="16736" y="9568"/>
                      <a:pt x="16785" y="9562"/>
                    </a:cubicBezTo>
                    <a:cubicBezTo>
                      <a:pt x="17564" y="9423"/>
                      <a:pt x="18414" y="9189"/>
                      <a:pt x="18693" y="8784"/>
                    </a:cubicBezTo>
                    <a:cubicBezTo>
                      <a:pt x="18795" y="8632"/>
                      <a:pt x="18805" y="8456"/>
                      <a:pt x="18762" y="8292"/>
                    </a:cubicBezTo>
                    <a:cubicBezTo>
                      <a:pt x="18751" y="8262"/>
                      <a:pt x="18762" y="8227"/>
                      <a:pt x="18784" y="8209"/>
                    </a:cubicBezTo>
                    <a:cubicBezTo>
                      <a:pt x="19026" y="7949"/>
                      <a:pt x="19305" y="7611"/>
                      <a:pt x="19197" y="7363"/>
                    </a:cubicBezTo>
                    <a:cubicBezTo>
                      <a:pt x="19181" y="7327"/>
                      <a:pt x="19192" y="7278"/>
                      <a:pt x="19224" y="7253"/>
                    </a:cubicBezTo>
                    <a:cubicBezTo>
                      <a:pt x="19708" y="6854"/>
                      <a:pt x="19666" y="6619"/>
                      <a:pt x="19612" y="6522"/>
                    </a:cubicBezTo>
                    <a:cubicBezTo>
                      <a:pt x="19596" y="6492"/>
                      <a:pt x="19596" y="6449"/>
                      <a:pt x="19617" y="6418"/>
                    </a:cubicBezTo>
                    <a:cubicBezTo>
                      <a:pt x="19762" y="6237"/>
                      <a:pt x="20187" y="5670"/>
                      <a:pt x="19832" y="5489"/>
                    </a:cubicBezTo>
                    <a:cubicBezTo>
                      <a:pt x="19526" y="5332"/>
                      <a:pt x="19472" y="5815"/>
                      <a:pt x="19343" y="6244"/>
                    </a:cubicBezTo>
                    <a:cubicBezTo>
                      <a:pt x="19332" y="6281"/>
                      <a:pt x="19300" y="6303"/>
                      <a:pt x="19263" y="6297"/>
                    </a:cubicBezTo>
                    <a:cubicBezTo>
                      <a:pt x="19177" y="6291"/>
                      <a:pt x="19010" y="6365"/>
                      <a:pt x="18908" y="7006"/>
                    </a:cubicBezTo>
                    <a:cubicBezTo>
                      <a:pt x="18903" y="7054"/>
                      <a:pt x="18859" y="7078"/>
                      <a:pt x="18816" y="7072"/>
                    </a:cubicBezTo>
                    <a:cubicBezTo>
                      <a:pt x="18628" y="7048"/>
                      <a:pt x="18467" y="7369"/>
                      <a:pt x="18354" y="7701"/>
                    </a:cubicBezTo>
                    <a:cubicBezTo>
                      <a:pt x="18338" y="7737"/>
                      <a:pt x="18306" y="7762"/>
                      <a:pt x="18268" y="7756"/>
                    </a:cubicBezTo>
                    <a:cubicBezTo>
                      <a:pt x="18171" y="7738"/>
                      <a:pt x="18068" y="7754"/>
                      <a:pt x="17987" y="7839"/>
                    </a:cubicBezTo>
                    <a:cubicBezTo>
                      <a:pt x="17450" y="8371"/>
                      <a:pt x="16957" y="8547"/>
                      <a:pt x="16489" y="8680"/>
                    </a:cubicBezTo>
                    <a:cubicBezTo>
                      <a:pt x="16451" y="8692"/>
                      <a:pt x="16412" y="8669"/>
                      <a:pt x="16402" y="8632"/>
                    </a:cubicBezTo>
                    <a:cubicBezTo>
                      <a:pt x="16208" y="8119"/>
                      <a:pt x="15983" y="7634"/>
                      <a:pt x="15720" y="7168"/>
                    </a:cubicBezTo>
                    <a:cubicBezTo>
                      <a:pt x="15494" y="6769"/>
                      <a:pt x="15192" y="6438"/>
                      <a:pt x="14843" y="6190"/>
                    </a:cubicBezTo>
                    <a:cubicBezTo>
                      <a:pt x="14810" y="6166"/>
                      <a:pt x="14806" y="6116"/>
                      <a:pt x="14833" y="6086"/>
                    </a:cubicBezTo>
                    <a:cubicBezTo>
                      <a:pt x="14876" y="6043"/>
                      <a:pt x="14902" y="6002"/>
                      <a:pt x="14913" y="5959"/>
                    </a:cubicBezTo>
                    <a:cubicBezTo>
                      <a:pt x="14956" y="5802"/>
                      <a:pt x="14913" y="5475"/>
                      <a:pt x="14816" y="5088"/>
                    </a:cubicBezTo>
                    <a:cubicBezTo>
                      <a:pt x="14805" y="5040"/>
                      <a:pt x="14817" y="4987"/>
                      <a:pt x="14854" y="4950"/>
                    </a:cubicBezTo>
                    <a:cubicBezTo>
                      <a:pt x="14957" y="4848"/>
                      <a:pt x="15059" y="4721"/>
                      <a:pt x="15145" y="4552"/>
                    </a:cubicBezTo>
                    <a:cubicBezTo>
                      <a:pt x="15489" y="3875"/>
                      <a:pt x="15746" y="3094"/>
                      <a:pt x="15693" y="2634"/>
                    </a:cubicBezTo>
                    <a:cubicBezTo>
                      <a:pt x="16273" y="2453"/>
                      <a:pt x="17246" y="2121"/>
                      <a:pt x="17225" y="1933"/>
                    </a:cubicBezTo>
                    <a:cubicBezTo>
                      <a:pt x="17214" y="1867"/>
                      <a:pt x="17204" y="1812"/>
                      <a:pt x="17193" y="1758"/>
                    </a:cubicBezTo>
                    <a:cubicBezTo>
                      <a:pt x="17462" y="1691"/>
                      <a:pt x="17826" y="1588"/>
                      <a:pt x="17853" y="1521"/>
                    </a:cubicBezTo>
                    <a:cubicBezTo>
                      <a:pt x="17880" y="1443"/>
                      <a:pt x="17805" y="1196"/>
                      <a:pt x="17719" y="1172"/>
                    </a:cubicBezTo>
                    <a:cubicBezTo>
                      <a:pt x="17654" y="1154"/>
                      <a:pt x="17311" y="1377"/>
                      <a:pt x="17112" y="1510"/>
                    </a:cubicBezTo>
                    <a:cubicBezTo>
                      <a:pt x="17101" y="1486"/>
                      <a:pt x="17091" y="1462"/>
                      <a:pt x="17080" y="1438"/>
                    </a:cubicBezTo>
                    <a:cubicBezTo>
                      <a:pt x="16989" y="1227"/>
                      <a:pt x="15935" y="1939"/>
                      <a:pt x="15478" y="2266"/>
                    </a:cubicBezTo>
                    <a:cubicBezTo>
                      <a:pt x="15462" y="2260"/>
                      <a:pt x="15450" y="2253"/>
                      <a:pt x="15434" y="2247"/>
                    </a:cubicBezTo>
                    <a:cubicBezTo>
                      <a:pt x="15004" y="2120"/>
                      <a:pt x="14629" y="3433"/>
                      <a:pt x="14505" y="3983"/>
                    </a:cubicBezTo>
                    <a:cubicBezTo>
                      <a:pt x="14494" y="4025"/>
                      <a:pt x="14446" y="4031"/>
                      <a:pt x="14424" y="3994"/>
                    </a:cubicBezTo>
                    <a:cubicBezTo>
                      <a:pt x="14113" y="3323"/>
                      <a:pt x="13688" y="2732"/>
                      <a:pt x="13242" y="2678"/>
                    </a:cubicBezTo>
                    <a:cubicBezTo>
                      <a:pt x="13140" y="2666"/>
                      <a:pt x="13011" y="2677"/>
                      <a:pt x="12887" y="2714"/>
                    </a:cubicBezTo>
                    <a:cubicBezTo>
                      <a:pt x="12844" y="2726"/>
                      <a:pt x="12795" y="2689"/>
                      <a:pt x="12795" y="2634"/>
                    </a:cubicBezTo>
                    <a:cubicBezTo>
                      <a:pt x="12773" y="2259"/>
                      <a:pt x="12661" y="2019"/>
                      <a:pt x="12516" y="1861"/>
                    </a:cubicBezTo>
                    <a:cubicBezTo>
                      <a:pt x="12484" y="1825"/>
                      <a:pt x="12483" y="1771"/>
                      <a:pt x="12521" y="1741"/>
                    </a:cubicBezTo>
                    <a:cubicBezTo>
                      <a:pt x="12553" y="1716"/>
                      <a:pt x="12579" y="1686"/>
                      <a:pt x="12612" y="1656"/>
                    </a:cubicBezTo>
                    <a:cubicBezTo>
                      <a:pt x="12934" y="1365"/>
                      <a:pt x="12564" y="1268"/>
                      <a:pt x="12714" y="1087"/>
                    </a:cubicBezTo>
                    <a:cubicBezTo>
                      <a:pt x="12865" y="906"/>
                      <a:pt x="13134" y="864"/>
                      <a:pt x="13290" y="205"/>
                    </a:cubicBezTo>
                    <a:cubicBezTo>
                      <a:pt x="13319" y="82"/>
                      <a:pt x="13113" y="-26"/>
                      <a:pt x="12993" y="6"/>
                    </a:cubicBezTo>
                    <a:close/>
                    <a:moveTo>
                      <a:pt x="10752" y="6879"/>
                    </a:moveTo>
                    <a:cubicBezTo>
                      <a:pt x="11773" y="6879"/>
                      <a:pt x="12602" y="7519"/>
                      <a:pt x="12602" y="8317"/>
                    </a:cubicBezTo>
                    <a:cubicBezTo>
                      <a:pt x="12602" y="9115"/>
                      <a:pt x="11773" y="9757"/>
                      <a:pt x="10752" y="9757"/>
                    </a:cubicBezTo>
                    <a:cubicBezTo>
                      <a:pt x="9731" y="9757"/>
                      <a:pt x="8902" y="9115"/>
                      <a:pt x="8902" y="8317"/>
                    </a:cubicBezTo>
                    <a:cubicBezTo>
                      <a:pt x="8902" y="7519"/>
                      <a:pt x="9731" y="6879"/>
                      <a:pt x="10752" y="6879"/>
                    </a:cubicBezTo>
                    <a:close/>
                    <a:moveTo>
                      <a:pt x="6940" y="8649"/>
                    </a:moveTo>
                    <a:cubicBezTo>
                      <a:pt x="7446" y="8740"/>
                      <a:pt x="7747" y="9588"/>
                      <a:pt x="7612" y="10537"/>
                    </a:cubicBezTo>
                    <a:cubicBezTo>
                      <a:pt x="7483" y="11486"/>
                      <a:pt x="6962" y="12186"/>
                      <a:pt x="6451" y="12095"/>
                    </a:cubicBezTo>
                    <a:cubicBezTo>
                      <a:pt x="5946" y="12005"/>
                      <a:pt x="5645" y="11159"/>
                      <a:pt x="5779" y="10210"/>
                    </a:cubicBezTo>
                    <a:cubicBezTo>
                      <a:pt x="5914" y="9261"/>
                      <a:pt x="6435" y="8559"/>
                      <a:pt x="6940" y="8649"/>
                    </a:cubicBezTo>
                    <a:close/>
                    <a:moveTo>
                      <a:pt x="14559" y="8649"/>
                    </a:moveTo>
                    <a:cubicBezTo>
                      <a:pt x="15064" y="8559"/>
                      <a:pt x="15585" y="9255"/>
                      <a:pt x="15720" y="10210"/>
                    </a:cubicBezTo>
                    <a:cubicBezTo>
                      <a:pt x="15854" y="11165"/>
                      <a:pt x="15558" y="12005"/>
                      <a:pt x="15048" y="12095"/>
                    </a:cubicBezTo>
                    <a:cubicBezTo>
                      <a:pt x="14542" y="12186"/>
                      <a:pt x="14021" y="11492"/>
                      <a:pt x="13887" y="10537"/>
                    </a:cubicBezTo>
                    <a:cubicBezTo>
                      <a:pt x="13752" y="9588"/>
                      <a:pt x="14053" y="8740"/>
                      <a:pt x="14559" y="8649"/>
                    </a:cubicBezTo>
                    <a:close/>
                    <a:moveTo>
                      <a:pt x="8005" y="12589"/>
                    </a:moveTo>
                    <a:cubicBezTo>
                      <a:pt x="8162" y="12585"/>
                      <a:pt x="8329" y="12608"/>
                      <a:pt x="8499" y="12664"/>
                    </a:cubicBezTo>
                    <a:cubicBezTo>
                      <a:pt x="9182" y="12882"/>
                      <a:pt x="9661" y="13517"/>
                      <a:pt x="9559" y="14085"/>
                    </a:cubicBezTo>
                    <a:cubicBezTo>
                      <a:pt x="9462" y="14647"/>
                      <a:pt x="8827" y="14932"/>
                      <a:pt x="8145" y="14708"/>
                    </a:cubicBezTo>
                    <a:cubicBezTo>
                      <a:pt x="7462" y="14491"/>
                      <a:pt x="6990" y="13856"/>
                      <a:pt x="7086" y="13288"/>
                    </a:cubicBezTo>
                    <a:cubicBezTo>
                      <a:pt x="7159" y="12866"/>
                      <a:pt x="7534" y="12600"/>
                      <a:pt x="8005" y="12589"/>
                    </a:cubicBezTo>
                    <a:close/>
                    <a:moveTo>
                      <a:pt x="13495" y="12590"/>
                    </a:moveTo>
                    <a:cubicBezTo>
                      <a:pt x="13966" y="12603"/>
                      <a:pt x="14340" y="12866"/>
                      <a:pt x="14413" y="13288"/>
                    </a:cubicBezTo>
                    <a:cubicBezTo>
                      <a:pt x="14509" y="13850"/>
                      <a:pt x="14037" y="14485"/>
                      <a:pt x="13354" y="14708"/>
                    </a:cubicBezTo>
                    <a:cubicBezTo>
                      <a:pt x="12671" y="14926"/>
                      <a:pt x="12042" y="14647"/>
                      <a:pt x="11940" y="14085"/>
                    </a:cubicBezTo>
                    <a:cubicBezTo>
                      <a:pt x="11843" y="13523"/>
                      <a:pt x="12317" y="12888"/>
                      <a:pt x="13000" y="12664"/>
                    </a:cubicBezTo>
                    <a:cubicBezTo>
                      <a:pt x="13170" y="12610"/>
                      <a:pt x="13338" y="12586"/>
                      <a:pt x="13495" y="12590"/>
                    </a:cubicBezTo>
                    <a:close/>
                    <a:moveTo>
                      <a:pt x="7105" y="15893"/>
                    </a:moveTo>
                    <a:cubicBezTo>
                      <a:pt x="7428" y="15860"/>
                      <a:pt x="7850" y="16099"/>
                      <a:pt x="8177" y="16539"/>
                    </a:cubicBezTo>
                    <a:cubicBezTo>
                      <a:pt x="8617" y="17125"/>
                      <a:pt x="8725" y="17833"/>
                      <a:pt x="8414" y="18130"/>
                    </a:cubicBezTo>
                    <a:cubicBezTo>
                      <a:pt x="8102" y="18426"/>
                      <a:pt x="7495" y="18197"/>
                      <a:pt x="7059" y="17610"/>
                    </a:cubicBezTo>
                    <a:cubicBezTo>
                      <a:pt x="6619" y="17030"/>
                      <a:pt x="6516" y="16316"/>
                      <a:pt x="6823" y="16019"/>
                    </a:cubicBezTo>
                    <a:cubicBezTo>
                      <a:pt x="6901" y="15945"/>
                      <a:pt x="6997" y="15904"/>
                      <a:pt x="7105" y="15893"/>
                    </a:cubicBezTo>
                    <a:close/>
                    <a:moveTo>
                      <a:pt x="14403" y="15895"/>
                    </a:moveTo>
                    <a:cubicBezTo>
                      <a:pt x="14509" y="15905"/>
                      <a:pt x="14605" y="15945"/>
                      <a:pt x="14681" y="16019"/>
                    </a:cubicBezTo>
                    <a:cubicBezTo>
                      <a:pt x="14988" y="16322"/>
                      <a:pt x="14882" y="17030"/>
                      <a:pt x="14446" y="17610"/>
                    </a:cubicBezTo>
                    <a:cubicBezTo>
                      <a:pt x="14005" y="18191"/>
                      <a:pt x="13397" y="18426"/>
                      <a:pt x="13090" y="18130"/>
                    </a:cubicBezTo>
                    <a:cubicBezTo>
                      <a:pt x="12779" y="17833"/>
                      <a:pt x="12887" y="17119"/>
                      <a:pt x="13327" y="16539"/>
                    </a:cubicBezTo>
                    <a:cubicBezTo>
                      <a:pt x="13658" y="16104"/>
                      <a:pt x="14082" y="15863"/>
                      <a:pt x="14403" y="15895"/>
                    </a:cubicBezTo>
                    <a:close/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3" name="Butterfly"/>
              <p:cNvSpPr/>
              <p:nvPr/>
            </p:nvSpPr>
            <p:spPr>
              <a:xfrm>
                <a:off x="102825" y="1602781"/>
                <a:ext cx="401037" cy="261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68" h="19380" extrusionOk="0">
                    <a:moveTo>
                      <a:pt x="1603" y="0"/>
                    </a:moveTo>
                    <a:cubicBezTo>
                      <a:pt x="-1515" y="0"/>
                      <a:pt x="832" y="4355"/>
                      <a:pt x="1078" y="6599"/>
                    </a:cubicBezTo>
                    <a:cubicBezTo>
                      <a:pt x="1301" y="8605"/>
                      <a:pt x="1028" y="11622"/>
                      <a:pt x="4740" y="11131"/>
                    </a:cubicBezTo>
                    <a:cubicBezTo>
                      <a:pt x="3468" y="11919"/>
                      <a:pt x="1612" y="13323"/>
                      <a:pt x="3403" y="17900"/>
                    </a:cubicBezTo>
                    <a:cubicBezTo>
                      <a:pt x="4850" y="21600"/>
                      <a:pt x="7542" y="17564"/>
                      <a:pt x="8684" y="14503"/>
                    </a:cubicBezTo>
                    <a:cubicBezTo>
                      <a:pt x="8800" y="14815"/>
                      <a:pt x="8889" y="15240"/>
                      <a:pt x="8907" y="15819"/>
                    </a:cubicBezTo>
                    <a:cubicBezTo>
                      <a:pt x="8958" y="17565"/>
                      <a:pt x="8796" y="19193"/>
                      <a:pt x="9278" y="19193"/>
                    </a:cubicBezTo>
                    <a:cubicBezTo>
                      <a:pt x="9761" y="19193"/>
                      <a:pt x="9603" y="17573"/>
                      <a:pt x="9650" y="15819"/>
                    </a:cubicBezTo>
                    <a:cubicBezTo>
                      <a:pt x="9668" y="15240"/>
                      <a:pt x="9755" y="14815"/>
                      <a:pt x="9871" y="14503"/>
                    </a:cubicBezTo>
                    <a:cubicBezTo>
                      <a:pt x="11013" y="17564"/>
                      <a:pt x="13709" y="21600"/>
                      <a:pt x="15152" y="17900"/>
                    </a:cubicBezTo>
                    <a:cubicBezTo>
                      <a:pt x="16944" y="13315"/>
                      <a:pt x="15087" y="11919"/>
                      <a:pt x="13816" y="11131"/>
                    </a:cubicBezTo>
                    <a:cubicBezTo>
                      <a:pt x="17528" y="11622"/>
                      <a:pt x="17259" y="8605"/>
                      <a:pt x="17477" y="6599"/>
                    </a:cubicBezTo>
                    <a:cubicBezTo>
                      <a:pt x="17737" y="4355"/>
                      <a:pt x="20085" y="0"/>
                      <a:pt x="16962" y="0"/>
                    </a:cubicBezTo>
                    <a:cubicBezTo>
                      <a:pt x="12976" y="0"/>
                      <a:pt x="10860" y="5282"/>
                      <a:pt x="10029" y="8039"/>
                    </a:cubicBezTo>
                    <a:cubicBezTo>
                      <a:pt x="9932" y="7496"/>
                      <a:pt x="9778" y="7066"/>
                      <a:pt x="9597" y="6836"/>
                    </a:cubicBezTo>
                    <a:cubicBezTo>
                      <a:pt x="9713" y="6799"/>
                      <a:pt x="9783" y="6694"/>
                      <a:pt x="9783" y="6397"/>
                    </a:cubicBezTo>
                    <a:cubicBezTo>
                      <a:pt x="9783" y="6137"/>
                      <a:pt x="9728" y="5899"/>
                      <a:pt x="9635" y="5728"/>
                    </a:cubicBezTo>
                    <a:cubicBezTo>
                      <a:pt x="9779" y="3997"/>
                      <a:pt x="10275" y="3225"/>
                      <a:pt x="10424" y="2965"/>
                    </a:cubicBezTo>
                    <a:cubicBezTo>
                      <a:pt x="10531" y="2779"/>
                      <a:pt x="10661" y="2897"/>
                      <a:pt x="10902" y="2310"/>
                    </a:cubicBezTo>
                    <a:cubicBezTo>
                      <a:pt x="11037" y="1991"/>
                      <a:pt x="10957" y="1701"/>
                      <a:pt x="10637" y="1939"/>
                    </a:cubicBezTo>
                    <a:cubicBezTo>
                      <a:pt x="10289" y="2191"/>
                      <a:pt x="10326" y="2512"/>
                      <a:pt x="10243" y="2668"/>
                    </a:cubicBezTo>
                    <a:cubicBezTo>
                      <a:pt x="9714" y="3790"/>
                      <a:pt x="9537" y="5001"/>
                      <a:pt x="9477" y="5535"/>
                    </a:cubicBezTo>
                    <a:cubicBezTo>
                      <a:pt x="9417" y="5483"/>
                      <a:pt x="9352" y="5461"/>
                      <a:pt x="9283" y="5461"/>
                    </a:cubicBezTo>
                    <a:cubicBezTo>
                      <a:pt x="9213" y="5461"/>
                      <a:pt x="9147" y="5491"/>
                      <a:pt x="9087" y="5535"/>
                    </a:cubicBezTo>
                    <a:cubicBezTo>
                      <a:pt x="9031" y="5001"/>
                      <a:pt x="8850" y="3790"/>
                      <a:pt x="8321" y="2668"/>
                    </a:cubicBezTo>
                    <a:cubicBezTo>
                      <a:pt x="8242" y="2519"/>
                      <a:pt x="8280" y="2199"/>
                      <a:pt x="7927" y="1939"/>
                    </a:cubicBezTo>
                    <a:cubicBezTo>
                      <a:pt x="7602" y="1701"/>
                      <a:pt x="7528" y="1991"/>
                      <a:pt x="7663" y="2310"/>
                    </a:cubicBezTo>
                    <a:cubicBezTo>
                      <a:pt x="7909" y="2905"/>
                      <a:pt x="8035" y="2779"/>
                      <a:pt x="8141" y="2965"/>
                    </a:cubicBezTo>
                    <a:cubicBezTo>
                      <a:pt x="8290" y="3225"/>
                      <a:pt x="8782" y="3997"/>
                      <a:pt x="8930" y="5728"/>
                    </a:cubicBezTo>
                    <a:cubicBezTo>
                      <a:pt x="8838" y="5899"/>
                      <a:pt x="8781" y="6137"/>
                      <a:pt x="8781" y="6397"/>
                    </a:cubicBezTo>
                    <a:cubicBezTo>
                      <a:pt x="8781" y="6694"/>
                      <a:pt x="8855" y="6799"/>
                      <a:pt x="8967" y="6836"/>
                    </a:cubicBezTo>
                    <a:cubicBezTo>
                      <a:pt x="8786" y="7066"/>
                      <a:pt x="8633" y="7496"/>
                      <a:pt x="8536" y="8039"/>
                    </a:cubicBezTo>
                    <a:cubicBezTo>
                      <a:pt x="7705" y="5282"/>
                      <a:pt x="5589" y="0"/>
                      <a:pt x="1603" y="0"/>
                    </a:cubicBezTo>
                    <a:close/>
                  </a:path>
                </a:pathLst>
              </a:custGeom>
              <a:solidFill>
                <a:srgbClr val="9421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4" name="Grasshopper"/>
              <p:cNvSpPr/>
              <p:nvPr/>
            </p:nvSpPr>
            <p:spPr>
              <a:xfrm>
                <a:off x="76782" y="1380822"/>
                <a:ext cx="453122" cy="198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0960" extrusionOk="0">
                    <a:moveTo>
                      <a:pt x="3088" y="22"/>
                    </a:moveTo>
                    <a:cubicBezTo>
                      <a:pt x="2912" y="-42"/>
                      <a:pt x="2740" y="32"/>
                      <a:pt x="2591" y="295"/>
                    </a:cubicBezTo>
                    <a:cubicBezTo>
                      <a:pt x="2170" y="1038"/>
                      <a:pt x="2084" y="2091"/>
                      <a:pt x="2461" y="3169"/>
                    </a:cubicBezTo>
                    <a:cubicBezTo>
                      <a:pt x="2558" y="3971"/>
                      <a:pt x="2839" y="6568"/>
                      <a:pt x="3147" y="9406"/>
                    </a:cubicBezTo>
                    <a:cubicBezTo>
                      <a:pt x="3163" y="9550"/>
                      <a:pt x="3114" y="9680"/>
                      <a:pt x="3049" y="9668"/>
                    </a:cubicBezTo>
                    <a:cubicBezTo>
                      <a:pt x="2672" y="9632"/>
                      <a:pt x="2338" y="9573"/>
                      <a:pt x="2068" y="9477"/>
                    </a:cubicBezTo>
                    <a:cubicBezTo>
                      <a:pt x="1977" y="9441"/>
                      <a:pt x="1890" y="9584"/>
                      <a:pt x="1880" y="9788"/>
                    </a:cubicBezTo>
                    <a:cubicBezTo>
                      <a:pt x="1836" y="10650"/>
                      <a:pt x="1934" y="11563"/>
                      <a:pt x="2683" y="12257"/>
                    </a:cubicBezTo>
                    <a:cubicBezTo>
                      <a:pt x="2764" y="12329"/>
                      <a:pt x="2748" y="12592"/>
                      <a:pt x="2661" y="12616"/>
                    </a:cubicBezTo>
                    <a:cubicBezTo>
                      <a:pt x="1831" y="12844"/>
                      <a:pt x="1114" y="13214"/>
                      <a:pt x="828" y="13776"/>
                    </a:cubicBezTo>
                    <a:cubicBezTo>
                      <a:pt x="499" y="14423"/>
                      <a:pt x="251" y="14816"/>
                      <a:pt x="56" y="15056"/>
                    </a:cubicBezTo>
                    <a:cubicBezTo>
                      <a:pt x="-19" y="15152"/>
                      <a:pt x="-19" y="15394"/>
                      <a:pt x="56" y="15490"/>
                    </a:cubicBezTo>
                    <a:cubicBezTo>
                      <a:pt x="251" y="15729"/>
                      <a:pt x="499" y="16123"/>
                      <a:pt x="828" y="16770"/>
                    </a:cubicBezTo>
                    <a:cubicBezTo>
                      <a:pt x="1249" y="17608"/>
                      <a:pt x="2612" y="18004"/>
                      <a:pt x="3890" y="18184"/>
                    </a:cubicBezTo>
                    <a:cubicBezTo>
                      <a:pt x="3928" y="18184"/>
                      <a:pt x="3960" y="18253"/>
                      <a:pt x="3966" y="18348"/>
                    </a:cubicBezTo>
                    <a:cubicBezTo>
                      <a:pt x="3982" y="18851"/>
                      <a:pt x="3944" y="19199"/>
                      <a:pt x="3890" y="19426"/>
                    </a:cubicBezTo>
                    <a:cubicBezTo>
                      <a:pt x="3879" y="19474"/>
                      <a:pt x="3857" y="19511"/>
                      <a:pt x="3836" y="19523"/>
                    </a:cubicBezTo>
                    <a:lnTo>
                      <a:pt x="2370" y="20100"/>
                    </a:lnTo>
                    <a:cubicBezTo>
                      <a:pt x="2294" y="20135"/>
                      <a:pt x="2214" y="20097"/>
                      <a:pt x="2144" y="20013"/>
                    </a:cubicBezTo>
                    <a:cubicBezTo>
                      <a:pt x="1880" y="19714"/>
                      <a:pt x="1151" y="19117"/>
                      <a:pt x="623" y="20949"/>
                    </a:cubicBezTo>
                    <a:lnTo>
                      <a:pt x="757" y="20949"/>
                    </a:lnTo>
                    <a:cubicBezTo>
                      <a:pt x="881" y="20949"/>
                      <a:pt x="1005" y="20876"/>
                      <a:pt x="1108" y="20732"/>
                    </a:cubicBezTo>
                    <a:cubicBezTo>
                      <a:pt x="1286" y="20492"/>
                      <a:pt x="1625" y="20219"/>
                      <a:pt x="1976" y="20818"/>
                    </a:cubicBezTo>
                    <a:cubicBezTo>
                      <a:pt x="2030" y="20914"/>
                      <a:pt x="2094" y="20960"/>
                      <a:pt x="2164" y="20960"/>
                    </a:cubicBezTo>
                    <a:lnTo>
                      <a:pt x="4468" y="20949"/>
                    </a:lnTo>
                    <a:cubicBezTo>
                      <a:pt x="4468" y="20949"/>
                      <a:pt x="4970" y="20935"/>
                      <a:pt x="5137" y="20025"/>
                    </a:cubicBezTo>
                    <a:cubicBezTo>
                      <a:pt x="5212" y="19606"/>
                      <a:pt x="5119" y="19008"/>
                      <a:pt x="4990" y="18446"/>
                    </a:cubicBezTo>
                    <a:cubicBezTo>
                      <a:pt x="4974" y="18374"/>
                      <a:pt x="4996" y="18277"/>
                      <a:pt x="5034" y="18289"/>
                    </a:cubicBezTo>
                    <a:cubicBezTo>
                      <a:pt x="5853" y="18348"/>
                      <a:pt x="6463" y="18326"/>
                      <a:pt x="6463" y="18326"/>
                    </a:cubicBezTo>
                    <a:cubicBezTo>
                      <a:pt x="6980" y="18302"/>
                      <a:pt x="7600" y="18399"/>
                      <a:pt x="8274" y="18494"/>
                    </a:cubicBezTo>
                    <a:cubicBezTo>
                      <a:pt x="8339" y="18506"/>
                      <a:pt x="8398" y="18567"/>
                      <a:pt x="8441" y="18663"/>
                    </a:cubicBezTo>
                    <a:cubicBezTo>
                      <a:pt x="9358" y="20578"/>
                      <a:pt x="10259" y="21558"/>
                      <a:pt x="10933" y="20373"/>
                    </a:cubicBezTo>
                    <a:cubicBezTo>
                      <a:pt x="11062" y="20145"/>
                      <a:pt x="11239" y="19666"/>
                      <a:pt x="11304" y="18947"/>
                    </a:cubicBezTo>
                    <a:cubicBezTo>
                      <a:pt x="11314" y="18815"/>
                      <a:pt x="11369" y="18708"/>
                      <a:pt x="11433" y="18708"/>
                    </a:cubicBezTo>
                    <a:cubicBezTo>
                      <a:pt x="11606" y="18696"/>
                      <a:pt x="11773" y="18672"/>
                      <a:pt x="11946" y="18637"/>
                    </a:cubicBezTo>
                    <a:cubicBezTo>
                      <a:pt x="12021" y="18625"/>
                      <a:pt x="12091" y="18720"/>
                      <a:pt x="12112" y="18876"/>
                    </a:cubicBezTo>
                    <a:cubicBezTo>
                      <a:pt x="12188" y="19367"/>
                      <a:pt x="12237" y="19894"/>
                      <a:pt x="12242" y="20421"/>
                    </a:cubicBezTo>
                    <a:cubicBezTo>
                      <a:pt x="12242" y="20685"/>
                      <a:pt x="12334" y="20889"/>
                      <a:pt x="12453" y="20889"/>
                    </a:cubicBezTo>
                    <a:lnTo>
                      <a:pt x="13149" y="20889"/>
                    </a:lnTo>
                    <a:cubicBezTo>
                      <a:pt x="13197" y="20147"/>
                      <a:pt x="12954" y="19918"/>
                      <a:pt x="12706" y="19714"/>
                    </a:cubicBezTo>
                    <a:cubicBezTo>
                      <a:pt x="12706" y="19475"/>
                      <a:pt x="12652" y="19115"/>
                      <a:pt x="12566" y="18708"/>
                    </a:cubicBezTo>
                    <a:cubicBezTo>
                      <a:pt x="12544" y="18600"/>
                      <a:pt x="12571" y="18481"/>
                      <a:pt x="12625" y="18457"/>
                    </a:cubicBezTo>
                    <a:cubicBezTo>
                      <a:pt x="13336" y="18218"/>
                      <a:pt x="14016" y="17800"/>
                      <a:pt x="14620" y="17117"/>
                    </a:cubicBezTo>
                    <a:cubicBezTo>
                      <a:pt x="14674" y="17058"/>
                      <a:pt x="14745" y="17070"/>
                      <a:pt x="14788" y="17177"/>
                    </a:cubicBezTo>
                    <a:cubicBezTo>
                      <a:pt x="14901" y="17441"/>
                      <a:pt x="15063" y="17681"/>
                      <a:pt x="15284" y="17705"/>
                    </a:cubicBezTo>
                    <a:cubicBezTo>
                      <a:pt x="15478" y="17729"/>
                      <a:pt x="15645" y="17765"/>
                      <a:pt x="15769" y="17765"/>
                    </a:cubicBezTo>
                    <a:cubicBezTo>
                      <a:pt x="15817" y="17765"/>
                      <a:pt x="15867" y="17822"/>
                      <a:pt x="15894" y="17918"/>
                    </a:cubicBezTo>
                    <a:cubicBezTo>
                      <a:pt x="16077" y="18708"/>
                      <a:pt x="16216" y="19630"/>
                      <a:pt x="16200" y="20552"/>
                    </a:cubicBezTo>
                    <a:cubicBezTo>
                      <a:pt x="16200" y="20732"/>
                      <a:pt x="16260" y="20878"/>
                      <a:pt x="16335" y="20878"/>
                    </a:cubicBezTo>
                    <a:lnTo>
                      <a:pt x="17107" y="20878"/>
                    </a:lnTo>
                    <a:cubicBezTo>
                      <a:pt x="17155" y="20135"/>
                      <a:pt x="16912" y="19906"/>
                      <a:pt x="16664" y="19703"/>
                    </a:cubicBezTo>
                    <a:cubicBezTo>
                      <a:pt x="16664" y="19236"/>
                      <a:pt x="16460" y="18314"/>
                      <a:pt x="16190" y="17428"/>
                    </a:cubicBezTo>
                    <a:cubicBezTo>
                      <a:pt x="16152" y="17308"/>
                      <a:pt x="16130" y="17153"/>
                      <a:pt x="16124" y="17009"/>
                    </a:cubicBezTo>
                    <a:cubicBezTo>
                      <a:pt x="16114" y="16614"/>
                      <a:pt x="15980" y="16364"/>
                      <a:pt x="15705" y="16388"/>
                    </a:cubicBezTo>
                    <a:cubicBezTo>
                      <a:pt x="15570" y="16400"/>
                      <a:pt x="15462" y="16338"/>
                      <a:pt x="15381" y="16242"/>
                    </a:cubicBezTo>
                    <a:cubicBezTo>
                      <a:pt x="15349" y="16206"/>
                      <a:pt x="15343" y="16099"/>
                      <a:pt x="15370" y="16051"/>
                    </a:cubicBezTo>
                    <a:cubicBezTo>
                      <a:pt x="15688" y="15476"/>
                      <a:pt x="15973" y="14782"/>
                      <a:pt x="16210" y="13956"/>
                    </a:cubicBezTo>
                    <a:cubicBezTo>
                      <a:pt x="16232" y="13872"/>
                      <a:pt x="16287" y="13883"/>
                      <a:pt x="16303" y="13967"/>
                    </a:cubicBezTo>
                    <a:cubicBezTo>
                      <a:pt x="16734" y="15931"/>
                      <a:pt x="17057" y="16050"/>
                      <a:pt x="17338" y="16014"/>
                    </a:cubicBezTo>
                    <a:cubicBezTo>
                      <a:pt x="17995" y="15942"/>
                      <a:pt x="18567" y="13573"/>
                      <a:pt x="18546" y="9945"/>
                    </a:cubicBezTo>
                    <a:cubicBezTo>
                      <a:pt x="18540" y="9502"/>
                      <a:pt x="18518" y="9131"/>
                      <a:pt x="18475" y="8796"/>
                    </a:cubicBezTo>
                    <a:cubicBezTo>
                      <a:pt x="18459" y="8653"/>
                      <a:pt x="18471" y="8496"/>
                      <a:pt x="18509" y="8388"/>
                    </a:cubicBezTo>
                    <a:cubicBezTo>
                      <a:pt x="18546" y="8269"/>
                      <a:pt x="18588" y="8149"/>
                      <a:pt x="18632" y="8029"/>
                    </a:cubicBezTo>
                    <a:cubicBezTo>
                      <a:pt x="18890" y="7299"/>
                      <a:pt x="19166" y="6592"/>
                      <a:pt x="19462" y="5934"/>
                    </a:cubicBezTo>
                    <a:cubicBezTo>
                      <a:pt x="19759" y="5275"/>
                      <a:pt x="20078" y="4665"/>
                      <a:pt x="20423" y="4138"/>
                    </a:cubicBezTo>
                    <a:cubicBezTo>
                      <a:pt x="20595" y="3875"/>
                      <a:pt x="20767" y="3625"/>
                      <a:pt x="20950" y="3397"/>
                    </a:cubicBezTo>
                    <a:cubicBezTo>
                      <a:pt x="21133" y="3182"/>
                      <a:pt x="21328" y="2965"/>
                      <a:pt x="21516" y="2810"/>
                    </a:cubicBezTo>
                    <a:lnTo>
                      <a:pt x="21521" y="2810"/>
                    </a:lnTo>
                    <a:cubicBezTo>
                      <a:pt x="21559" y="2762"/>
                      <a:pt x="21581" y="2665"/>
                      <a:pt x="21570" y="2581"/>
                    </a:cubicBezTo>
                    <a:cubicBezTo>
                      <a:pt x="21559" y="2486"/>
                      <a:pt x="21511" y="2438"/>
                      <a:pt x="21467" y="2462"/>
                    </a:cubicBezTo>
                    <a:cubicBezTo>
                      <a:pt x="21257" y="2605"/>
                      <a:pt x="21059" y="2797"/>
                      <a:pt x="20859" y="3000"/>
                    </a:cubicBezTo>
                    <a:cubicBezTo>
                      <a:pt x="20665" y="3204"/>
                      <a:pt x="20471" y="3444"/>
                      <a:pt x="20288" y="3708"/>
                    </a:cubicBezTo>
                    <a:cubicBezTo>
                      <a:pt x="19921" y="4222"/>
                      <a:pt x="19575" y="4808"/>
                      <a:pt x="19252" y="5455"/>
                    </a:cubicBezTo>
                    <a:cubicBezTo>
                      <a:pt x="18928" y="6102"/>
                      <a:pt x="18626" y="6782"/>
                      <a:pt x="18340" y="7513"/>
                    </a:cubicBezTo>
                    <a:cubicBezTo>
                      <a:pt x="18308" y="7597"/>
                      <a:pt x="18265" y="7575"/>
                      <a:pt x="18281" y="7479"/>
                    </a:cubicBezTo>
                    <a:cubicBezTo>
                      <a:pt x="18411" y="6593"/>
                      <a:pt x="18568" y="5732"/>
                      <a:pt x="18756" y="4894"/>
                    </a:cubicBezTo>
                    <a:cubicBezTo>
                      <a:pt x="18945" y="4056"/>
                      <a:pt x="19161" y="3253"/>
                      <a:pt x="19403" y="2499"/>
                    </a:cubicBezTo>
                    <a:cubicBezTo>
                      <a:pt x="19527" y="2116"/>
                      <a:pt x="19656" y="1754"/>
                      <a:pt x="19796" y="1407"/>
                    </a:cubicBezTo>
                    <a:cubicBezTo>
                      <a:pt x="19936" y="1059"/>
                      <a:pt x="20088" y="726"/>
                      <a:pt x="20244" y="426"/>
                    </a:cubicBezTo>
                    <a:lnTo>
                      <a:pt x="20249" y="426"/>
                    </a:lnTo>
                    <a:cubicBezTo>
                      <a:pt x="20282" y="366"/>
                      <a:pt x="20288" y="259"/>
                      <a:pt x="20261" y="187"/>
                    </a:cubicBezTo>
                    <a:cubicBezTo>
                      <a:pt x="20234" y="115"/>
                      <a:pt x="20186" y="90"/>
                      <a:pt x="20153" y="149"/>
                    </a:cubicBezTo>
                    <a:cubicBezTo>
                      <a:pt x="19975" y="449"/>
                      <a:pt x="19817" y="772"/>
                      <a:pt x="19661" y="1107"/>
                    </a:cubicBezTo>
                    <a:cubicBezTo>
                      <a:pt x="19505" y="1442"/>
                      <a:pt x="19365" y="1814"/>
                      <a:pt x="19230" y="2185"/>
                    </a:cubicBezTo>
                    <a:cubicBezTo>
                      <a:pt x="18960" y="2939"/>
                      <a:pt x="18718" y="3741"/>
                      <a:pt x="18502" y="4579"/>
                    </a:cubicBezTo>
                    <a:cubicBezTo>
                      <a:pt x="18297" y="5382"/>
                      <a:pt x="18125" y="6209"/>
                      <a:pt x="17974" y="7071"/>
                    </a:cubicBezTo>
                    <a:cubicBezTo>
                      <a:pt x="17964" y="7131"/>
                      <a:pt x="17936" y="7154"/>
                      <a:pt x="17909" y="7142"/>
                    </a:cubicBezTo>
                    <a:cubicBezTo>
                      <a:pt x="17316" y="6723"/>
                      <a:pt x="16486" y="7573"/>
                      <a:pt x="16313" y="8531"/>
                    </a:cubicBezTo>
                    <a:cubicBezTo>
                      <a:pt x="16297" y="8626"/>
                      <a:pt x="16239" y="8626"/>
                      <a:pt x="16217" y="8531"/>
                    </a:cubicBezTo>
                    <a:cubicBezTo>
                      <a:pt x="16018" y="7585"/>
                      <a:pt x="15531" y="7249"/>
                      <a:pt x="12948" y="8171"/>
                    </a:cubicBezTo>
                    <a:cubicBezTo>
                      <a:pt x="12668" y="8195"/>
                      <a:pt x="12507" y="9118"/>
                      <a:pt x="12507" y="9118"/>
                    </a:cubicBezTo>
                    <a:cubicBezTo>
                      <a:pt x="12507" y="9118"/>
                      <a:pt x="12426" y="8269"/>
                      <a:pt x="12043" y="8328"/>
                    </a:cubicBezTo>
                    <a:cubicBezTo>
                      <a:pt x="11930" y="8340"/>
                      <a:pt x="9919" y="8891"/>
                      <a:pt x="7671" y="9286"/>
                    </a:cubicBezTo>
                    <a:cubicBezTo>
                      <a:pt x="7563" y="9310"/>
                      <a:pt x="7454" y="9225"/>
                      <a:pt x="7368" y="9069"/>
                    </a:cubicBezTo>
                    <a:cubicBezTo>
                      <a:pt x="5885" y="6351"/>
                      <a:pt x="4505" y="3706"/>
                      <a:pt x="4365" y="2772"/>
                    </a:cubicBezTo>
                    <a:cubicBezTo>
                      <a:pt x="4187" y="1632"/>
                      <a:pt x="3615" y="215"/>
                      <a:pt x="3088" y="22"/>
                    </a:cubicBezTo>
                    <a:close/>
                    <a:moveTo>
                      <a:pt x="3421" y="4568"/>
                    </a:moveTo>
                    <a:cubicBezTo>
                      <a:pt x="3783" y="4856"/>
                      <a:pt x="4193" y="5394"/>
                      <a:pt x="5061" y="8590"/>
                    </a:cubicBezTo>
                    <a:cubicBezTo>
                      <a:pt x="5126" y="8830"/>
                      <a:pt x="5190" y="9084"/>
                      <a:pt x="5260" y="9335"/>
                    </a:cubicBezTo>
                    <a:cubicBezTo>
                      <a:pt x="5292" y="9455"/>
                      <a:pt x="5255" y="9611"/>
                      <a:pt x="5191" y="9623"/>
                    </a:cubicBezTo>
                    <a:cubicBezTo>
                      <a:pt x="4743" y="9659"/>
                      <a:pt x="4306" y="9694"/>
                      <a:pt x="3902" y="9694"/>
                    </a:cubicBezTo>
                    <a:cubicBezTo>
                      <a:pt x="3858" y="9694"/>
                      <a:pt x="3820" y="9622"/>
                      <a:pt x="3809" y="9526"/>
                    </a:cubicBezTo>
                    <a:cubicBezTo>
                      <a:pt x="3604" y="7574"/>
                      <a:pt x="3443" y="5742"/>
                      <a:pt x="3421" y="4568"/>
                    </a:cubicBezTo>
                    <a:close/>
                  </a:path>
                </a:pathLst>
              </a:custGeom>
              <a:solidFill>
                <a:srgbClr val="AA7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5" name="Wasp"/>
              <p:cNvSpPr/>
              <p:nvPr/>
            </p:nvSpPr>
            <p:spPr>
              <a:xfrm>
                <a:off x="398948" y="1850282"/>
                <a:ext cx="453123" cy="336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4" extrusionOk="0">
                    <a:moveTo>
                      <a:pt x="8014" y="1"/>
                    </a:moveTo>
                    <a:cubicBezTo>
                      <a:pt x="7705" y="-26"/>
                      <a:pt x="7506" y="649"/>
                      <a:pt x="7855" y="857"/>
                    </a:cubicBezTo>
                    <a:cubicBezTo>
                      <a:pt x="8060" y="979"/>
                      <a:pt x="8255" y="1123"/>
                      <a:pt x="8439" y="1288"/>
                    </a:cubicBezTo>
                    <a:cubicBezTo>
                      <a:pt x="9114" y="1928"/>
                      <a:pt x="9605" y="2792"/>
                      <a:pt x="9875" y="3921"/>
                    </a:cubicBezTo>
                    <a:cubicBezTo>
                      <a:pt x="9891" y="3993"/>
                      <a:pt x="9907" y="4056"/>
                      <a:pt x="9924" y="4128"/>
                    </a:cubicBezTo>
                    <a:cubicBezTo>
                      <a:pt x="9934" y="4185"/>
                      <a:pt x="9917" y="4252"/>
                      <a:pt x="9880" y="4280"/>
                    </a:cubicBezTo>
                    <a:cubicBezTo>
                      <a:pt x="9496" y="4618"/>
                      <a:pt x="9134" y="5033"/>
                      <a:pt x="9134" y="5386"/>
                    </a:cubicBezTo>
                    <a:cubicBezTo>
                      <a:pt x="9134" y="5925"/>
                      <a:pt x="9502" y="6386"/>
                      <a:pt x="10037" y="6616"/>
                    </a:cubicBezTo>
                    <a:cubicBezTo>
                      <a:pt x="10069" y="6631"/>
                      <a:pt x="10074" y="6687"/>
                      <a:pt x="10047" y="6709"/>
                    </a:cubicBezTo>
                    <a:cubicBezTo>
                      <a:pt x="9928" y="6809"/>
                      <a:pt x="9820" y="6931"/>
                      <a:pt x="9723" y="7075"/>
                    </a:cubicBezTo>
                    <a:cubicBezTo>
                      <a:pt x="9685" y="7132"/>
                      <a:pt x="9627" y="7155"/>
                      <a:pt x="9573" y="7133"/>
                    </a:cubicBezTo>
                    <a:cubicBezTo>
                      <a:pt x="9162" y="6989"/>
                      <a:pt x="8741" y="6501"/>
                      <a:pt x="8579" y="6300"/>
                    </a:cubicBezTo>
                    <a:cubicBezTo>
                      <a:pt x="8557" y="6271"/>
                      <a:pt x="8509" y="6263"/>
                      <a:pt x="8471" y="6271"/>
                    </a:cubicBezTo>
                    <a:cubicBezTo>
                      <a:pt x="8444" y="6278"/>
                      <a:pt x="8422" y="6257"/>
                      <a:pt x="8417" y="6221"/>
                    </a:cubicBezTo>
                    <a:cubicBezTo>
                      <a:pt x="8363" y="5869"/>
                      <a:pt x="8211" y="5215"/>
                      <a:pt x="7801" y="4640"/>
                    </a:cubicBezTo>
                    <a:cubicBezTo>
                      <a:pt x="7785" y="4618"/>
                      <a:pt x="7769" y="4602"/>
                      <a:pt x="7747" y="4595"/>
                    </a:cubicBezTo>
                    <a:cubicBezTo>
                      <a:pt x="7720" y="4588"/>
                      <a:pt x="7698" y="4553"/>
                      <a:pt x="7703" y="4509"/>
                    </a:cubicBezTo>
                    <a:cubicBezTo>
                      <a:pt x="7871" y="3072"/>
                      <a:pt x="7623" y="2317"/>
                      <a:pt x="7472" y="2065"/>
                    </a:cubicBezTo>
                    <a:cubicBezTo>
                      <a:pt x="7418" y="1979"/>
                      <a:pt x="7326" y="1957"/>
                      <a:pt x="7256" y="2007"/>
                    </a:cubicBezTo>
                    <a:lnTo>
                      <a:pt x="7251" y="2016"/>
                    </a:lnTo>
                    <a:cubicBezTo>
                      <a:pt x="7165" y="2081"/>
                      <a:pt x="7142" y="2216"/>
                      <a:pt x="7190" y="2331"/>
                    </a:cubicBezTo>
                    <a:cubicBezTo>
                      <a:pt x="7498" y="3021"/>
                      <a:pt x="7472" y="4165"/>
                      <a:pt x="7445" y="4682"/>
                    </a:cubicBezTo>
                    <a:cubicBezTo>
                      <a:pt x="7440" y="4747"/>
                      <a:pt x="7423" y="4811"/>
                      <a:pt x="7406" y="4869"/>
                    </a:cubicBezTo>
                    <a:cubicBezTo>
                      <a:pt x="7396" y="4912"/>
                      <a:pt x="7397" y="4963"/>
                      <a:pt x="7418" y="5006"/>
                    </a:cubicBezTo>
                    <a:lnTo>
                      <a:pt x="8223" y="6565"/>
                    </a:lnTo>
                    <a:cubicBezTo>
                      <a:pt x="8245" y="6601"/>
                      <a:pt x="8238" y="6652"/>
                      <a:pt x="8216" y="6688"/>
                    </a:cubicBezTo>
                    <a:cubicBezTo>
                      <a:pt x="8189" y="6731"/>
                      <a:pt x="8190" y="6789"/>
                      <a:pt x="8211" y="6832"/>
                    </a:cubicBezTo>
                    <a:cubicBezTo>
                      <a:pt x="8432" y="7307"/>
                      <a:pt x="8724" y="7622"/>
                      <a:pt x="8962" y="7816"/>
                    </a:cubicBezTo>
                    <a:cubicBezTo>
                      <a:pt x="8989" y="7838"/>
                      <a:pt x="8972" y="7902"/>
                      <a:pt x="8940" y="7888"/>
                    </a:cubicBezTo>
                    <a:cubicBezTo>
                      <a:pt x="8060" y="7658"/>
                      <a:pt x="6728" y="7141"/>
                      <a:pt x="5119" y="5940"/>
                    </a:cubicBezTo>
                    <a:cubicBezTo>
                      <a:pt x="2516" y="4028"/>
                      <a:pt x="0" y="5566"/>
                      <a:pt x="0" y="6601"/>
                    </a:cubicBezTo>
                    <a:cubicBezTo>
                      <a:pt x="0" y="7399"/>
                      <a:pt x="1004" y="8485"/>
                      <a:pt x="2111" y="9218"/>
                    </a:cubicBezTo>
                    <a:cubicBezTo>
                      <a:pt x="2791" y="9663"/>
                      <a:pt x="3234" y="10001"/>
                      <a:pt x="4567" y="9577"/>
                    </a:cubicBezTo>
                    <a:cubicBezTo>
                      <a:pt x="4594" y="9570"/>
                      <a:pt x="4605" y="9621"/>
                      <a:pt x="4584" y="9636"/>
                    </a:cubicBezTo>
                    <a:cubicBezTo>
                      <a:pt x="3153" y="10663"/>
                      <a:pt x="5236" y="11517"/>
                      <a:pt x="6246" y="10884"/>
                    </a:cubicBezTo>
                    <a:cubicBezTo>
                      <a:pt x="7066" y="10374"/>
                      <a:pt x="8168" y="10195"/>
                      <a:pt x="8891" y="10080"/>
                    </a:cubicBezTo>
                    <a:cubicBezTo>
                      <a:pt x="8923" y="10073"/>
                      <a:pt x="8935" y="10138"/>
                      <a:pt x="8903" y="10152"/>
                    </a:cubicBezTo>
                    <a:cubicBezTo>
                      <a:pt x="8385" y="10418"/>
                      <a:pt x="7720" y="10805"/>
                      <a:pt x="7352" y="11208"/>
                    </a:cubicBezTo>
                    <a:cubicBezTo>
                      <a:pt x="7325" y="11237"/>
                      <a:pt x="7321" y="11280"/>
                      <a:pt x="7332" y="11316"/>
                    </a:cubicBezTo>
                    <a:cubicBezTo>
                      <a:pt x="7338" y="11337"/>
                      <a:pt x="7337" y="11367"/>
                      <a:pt x="7320" y="11381"/>
                    </a:cubicBezTo>
                    <a:cubicBezTo>
                      <a:pt x="7121" y="11589"/>
                      <a:pt x="6694" y="12122"/>
                      <a:pt x="6489" y="12985"/>
                    </a:cubicBezTo>
                    <a:cubicBezTo>
                      <a:pt x="6472" y="13049"/>
                      <a:pt x="6490" y="13113"/>
                      <a:pt x="6527" y="13149"/>
                    </a:cubicBezTo>
                    <a:cubicBezTo>
                      <a:pt x="6538" y="13163"/>
                      <a:pt x="6543" y="13179"/>
                      <a:pt x="6538" y="13194"/>
                    </a:cubicBezTo>
                    <a:cubicBezTo>
                      <a:pt x="6370" y="13711"/>
                      <a:pt x="6042" y="14580"/>
                      <a:pt x="5583" y="15011"/>
                    </a:cubicBezTo>
                    <a:cubicBezTo>
                      <a:pt x="5502" y="15090"/>
                      <a:pt x="5479" y="15233"/>
                      <a:pt x="5539" y="15341"/>
                    </a:cubicBezTo>
                    <a:cubicBezTo>
                      <a:pt x="5544" y="15348"/>
                      <a:pt x="5626" y="15515"/>
                      <a:pt x="5767" y="15422"/>
                    </a:cubicBezTo>
                    <a:cubicBezTo>
                      <a:pt x="5977" y="15285"/>
                      <a:pt x="6452" y="14681"/>
                      <a:pt x="6770" y="13380"/>
                    </a:cubicBezTo>
                    <a:cubicBezTo>
                      <a:pt x="6776" y="13351"/>
                      <a:pt x="6798" y="13344"/>
                      <a:pt x="6819" y="13344"/>
                    </a:cubicBezTo>
                    <a:cubicBezTo>
                      <a:pt x="6868" y="13359"/>
                      <a:pt x="6916" y="13323"/>
                      <a:pt x="6937" y="13266"/>
                    </a:cubicBezTo>
                    <a:lnTo>
                      <a:pt x="7504" y="11799"/>
                    </a:lnTo>
                    <a:cubicBezTo>
                      <a:pt x="7515" y="11770"/>
                      <a:pt x="7541" y="11748"/>
                      <a:pt x="7568" y="11763"/>
                    </a:cubicBezTo>
                    <a:cubicBezTo>
                      <a:pt x="7595" y="11770"/>
                      <a:pt x="7622" y="11770"/>
                      <a:pt x="7649" y="11756"/>
                    </a:cubicBezTo>
                    <a:cubicBezTo>
                      <a:pt x="7833" y="11641"/>
                      <a:pt x="8707" y="11310"/>
                      <a:pt x="9377" y="11188"/>
                    </a:cubicBezTo>
                    <a:cubicBezTo>
                      <a:pt x="9442" y="11173"/>
                      <a:pt x="9508" y="11208"/>
                      <a:pt x="9546" y="11280"/>
                    </a:cubicBezTo>
                    <a:cubicBezTo>
                      <a:pt x="9589" y="11366"/>
                      <a:pt x="9637" y="11439"/>
                      <a:pt x="9691" y="11518"/>
                    </a:cubicBezTo>
                    <a:cubicBezTo>
                      <a:pt x="9718" y="11561"/>
                      <a:pt x="9707" y="11627"/>
                      <a:pt x="9664" y="11648"/>
                    </a:cubicBezTo>
                    <a:cubicBezTo>
                      <a:pt x="9459" y="11734"/>
                      <a:pt x="9280" y="11906"/>
                      <a:pt x="9156" y="12136"/>
                    </a:cubicBezTo>
                    <a:cubicBezTo>
                      <a:pt x="9107" y="12222"/>
                      <a:pt x="9043" y="12281"/>
                      <a:pt x="8967" y="12295"/>
                    </a:cubicBezTo>
                    <a:cubicBezTo>
                      <a:pt x="8303" y="12439"/>
                      <a:pt x="7644" y="12611"/>
                      <a:pt x="7590" y="12733"/>
                    </a:cubicBezTo>
                    <a:cubicBezTo>
                      <a:pt x="7569" y="12791"/>
                      <a:pt x="7563" y="12848"/>
                      <a:pt x="7568" y="12913"/>
                    </a:cubicBezTo>
                    <a:cubicBezTo>
                      <a:pt x="7574" y="12978"/>
                      <a:pt x="7569" y="13048"/>
                      <a:pt x="7553" y="13113"/>
                    </a:cubicBezTo>
                    <a:cubicBezTo>
                      <a:pt x="7407" y="13681"/>
                      <a:pt x="7094" y="14889"/>
                      <a:pt x="7040" y="15083"/>
                    </a:cubicBezTo>
                    <a:cubicBezTo>
                      <a:pt x="7013" y="15183"/>
                      <a:pt x="7024" y="15291"/>
                      <a:pt x="7062" y="15377"/>
                    </a:cubicBezTo>
                    <a:cubicBezTo>
                      <a:pt x="7078" y="15413"/>
                      <a:pt x="7083" y="15457"/>
                      <a:pt x="7072" y="15501"/>
                    </a:cubicBezTo>
                    <a:cubicBezTo>
                      <a:pt x="6873" y="16342"/>
                      <a:pt x="6144" y="19239"/>
                      <a:pt x="5480" y="20058"/>
                    </a:cubicBezTo>
                    <a:cubicBezTo>
                      <a:pt x="5242" y="20382"/>
                      <a:pt x="5652" y="20963"/>
                      <a:pt x="5895" y="20431"/>
                    </a:cubicBezTo>
                    <a:cubicBezTo>
                      <a:pt x="6051" y="20093"/>
                      <a:pt x="6937" y="17664"/>
                      <a:pt x="7325" y="15680"/>
                    </a:cubicBezTo>
                    <a:cubicBezTo>
                      <a:pt x="7336" y="15630"/>
                      <a:pt x="7358" y="15587"/>
                      <a:pt x="7396" y="15572"/>
                    </a:cubicBezTo>
                    <a:cubicBezTo>
                      <a:pt x="7423" y="15558"/>
                      <a:pt x="7445" y="15536"/>
                      <a:pt x="7472" y="15507"/>
                    </a:cubicBezTo>
                    <a:cubicBezTo>
                      <a:pt x="7677" y="15270"/>
                      <a:pt x="7861" y="14472"/>
                      <a:pt x="7936" y="13495"/>
                    </a:cubicBezTo>
                    <a:cubicBezTo>
                      <a:pt x="7942" y="13437"/>
                      <a:pt x="7979" y="13387"/>
                      <a:pt x="8022" y="13387"/>
                    </a:cubicBezTo>
                    <a:cubicBezTo>
                      <a:pt x="8028" y="13387"/>
                      <a:pt x="8034" y="13387"/>
                      <a:pt x="8039" y="13387"/>
                    </a:cubicBezTo>
                    <a:cubicBezTo>
                      <a:pt x="8136" y="13380"/>
                      <a:pt x="8401" y="13372"/>
                      <a:pt x="8709" y="13364"/>
                    </a:cubicBezTo>
                    <a:cubicBezTo>
                      <a:pt x="8757" y="13364"/>
                      <a:pt x="8794" y="13423"/>
                      <a:pt x="8783" y="13488"/>
                    </a:cubicBezTo>
                    <a:cubicBezTo>
                      <a:pt x="8664" y="14142"/>
                      <a:pt x="8601" y="14833"/>
                      <a:pt x="8601" y="15530"/>
                    </a:cubicBezTo>
                    <a:cubicBezTo>
                      <a:pt x="8601" y="18110"/>
                      <a:pt x="9459" y="20445"/>
                      <a:pt x="10733" y="21343"/>
                    </a:cubicBezTo>
                    <a:cubicBezTo>
                      <a:pt x="10777" y="21372"/>
                      <a:pt x="10824" y="21372"/>
                      <a:pt x="10862" y="21343"/>
                    </a:cubicBezTo>
                    <a:lnTo>
                      <a:pt x="10868" y="21343"/>
                    </a:lnTo>
                    <a:cubicBezTo>
                      <a:pt x="12142" y="20445"/>
                      <a:pt x="13001" y="18110"/>
                      <a:pt x="13001" y="15530"/>
                    </a:cubicBezTo>
                    <a:cubicBezTo>
                      <a:pt x="13001" y="14833"/>
                      <a:pt x="12936" y="14135"/>
                      <a:pt x="12817" y="13488"/>
                    </a:cubicBezTo>
                    <a:cubicBezTo>
                      <a:pt x="12806" y="13423"/>
                      <a:pt x="12844" y="13364"/>
                      <a:pt x="12893" y="13364"/>
                    </a:cubicBezTo>
                    <a:cubicBezTo>
                      <a:pt x="13201" y="13372"/>
                      <a:pt x="13458" y="13380"/>
                      <a:pt x="13561" y="13387"/>
                    </a:cubicBezTo>
                    <a:cubicBezTo>
                      <a:pt x="13566" y="13387"/>
                      <a:pt x="13572" y="13387"/>
                      <a:pt x="13578" y="13387"/>
                    </a:cubicBezTo>
                    <a:cubicBezTo>
                      <a:pt x="13626" y="13387"/>
                      <a:pt x="13664" y="13430"/>
                      <a:pt x="13664" y="13495"/>
                    </a:cubicBezTo>
                    <a:cubicBezTo>
                      <a:pt x="13739" y="14465"/>
                      <a:pt x="13923" y="15270"/>
                      <a:pt x="14128" y="15507"/>
                    </a:cubicBezTo>
                    <a:cubicBezTo>
                      <a:pt x="14155" y="15536"/>
                      <a:pt x="14177" y="15558"/>
                      <a:pt x="14204" y="15572"/>
                    </a:cubicBezTo>
                    <a:cubicBezTo>
                      <a:pt x="14236" y="15594"/>
                      <a:pt x="14264" y="15637"/>
                      <a:pt x="14275" y="15680"/>
                    </a:cubicBezTo>
                    <a:cubicBezTo>
                      <a:pt x="14669" y="17664"/>
                      <a:pt x="15549" y="20093"/>
                      <a:pt x="15705" y="20431"/>
                    </a:cubicBezTo>
                    <a:cubicBezTo>
                      <a:pt x="15954" y="20963"/>
                      <a:pt x="16363" y="20382"/>
                      <a:pt x="16120" y="20058"/>
                    </a:cubicBezTo>
                    <a:cubicBezTo>
                      <a:pt x="15456" y="19232"/>
                      <a:pt x="14727" y="16342"/>
                      <a:pt x="14528" y="15501"/>
                    </a:cubicBezTo>
                    <a:cubicBezTo>
                      <a:pt x="14517" y="15457"/>
                      <a:pt x="14523" y="15413"/>
                      <a:pt x="14539" y="15377"/>
                    </a:cubicBezTo>
                    <a:cubicBezTo>
                      <a:pt x="14577" y="15284"/>
                      <a:pt x="14587" y="15176"/>
                      <a:pt x="14560" y="15083"/>
                    </a:cubicBezTo>
                    <a:cubicBezTo>
                      <a:pt x="14506" y="14889"/>
                      <a:pt x="14193" y="13681"/>
                      <a:pt x="14047" y="13113"/>
                    </a:cubicBezTo>
                    <a:cubicBezTo>
                      <a:pt x="14031" y="13048"/>
                      <a:pt x="14021" y="12978"/>
                      <a:pt x="14032" y="12913"/>
                    </a:cubicBezTo>
                    <a:cubicBezTo>
                      <a:pt x="14037" y="12848"/>
                      <a:pt x="14031" y="12791"/>
                      <a:pt x="14010" y="12733"/>
                    </a:cubicBezTo>
                    <a:cubicBezTo>
                      <a:pt x="13956" y="12604"/>
                      <a:pt x="13297" y="12439"/>
                      <a:pt x="12633" y="12295"/>
                    </a:cubicBezTo>
                    <a:cubicBezTo>
                      <a:pt x="12557" y="12281"/>
                      <a:pt x="12487" y="12222"/>
                      <a:pt x="12444" y="12136"/>
                    </a:cubicBezTo>
                    <a:cubicBezTo>
                      <a:pt x="12315" y="11906"/>
                      <a:pt x="12136" y="11734"/>
                      <a:pt x="11936" y="11648"/>
                    </a:cubicBezTo>
                    <a:cubicBezTo>
                      <a:pt x="11893" y="11634"/>
                      <a:pt x="11882" y="11561"/>
                      <a:pt x="11909" y="11518"/>
                    </a:cubicBezTo>
                    <a:cubicBezTo>
                      <a:pt x="11958" y="11446"/>
                      <a:pt x="12007" y="11366"/>
                      <a:pt x="12056" y="11280"/>
                    </a:cubicBezTo>
                    <a:cubicBezTo>
                      <a:pt x="12094" y="11208"/>
                      <a:pt x="12158" y="11173"/>
                      <a:pt x="12223" y="11188"/>
                    </a:cubicBezTo>
                    <a:cubicBezTo>
                      <a:pt x="12893" y="11310"/>
                      <a:pt x="13762" y="11641"/>
                      <a:pt x="13951" y="11756"/>
                    </a:cubicBezTo>
                    <a:cubicBezTo>
                      <a:pt x="13978" y="11770"/>
                      <a:pt x="14005" y="11777"/>
                      <a:pt x="14032" y="11763"/>
                    </a:cubicBezTo>
                    <a:cubicBezTo>
                      <a:pt x="14059" y="11756"/>
                      <a:pt x="14085" y="11770"/>
                      <a:pt x="14096" y="11799"/>
                    </a:cubicBezTo>
                    <a:lnTo>
                      <a:pt x="14663" y="13266"/>
                    </a:lnTo>
                    <a:cubicBezTo>
                      <a:pt x="14684" y="13330"/>
                      <a:pt x="14734" y="13359"/>
                      <a:pt x="14782" y="13344"/>
                    </a:cubicBezTo>
                    <a:cubicBezTo>
                      <a:pt x="14804" y="13337"/>
                      <a:pt x="14824" y="13351"/>
                      <a:pt x="14830" y="13380"/>
                    </a:cubicBezTo>
                    <a:cubicBezTo>
                      <a:pt x="15148" y="14681"/>
                      <a:pt x="15625" y="15285"/>
                      <a:pt x="15835" y="15422"/>
                    </a:cubicBezTo>
                    <a:cubicBezTo>
                      <a:pt x="15976" y="15515"/>
                      <a:pt x="16056" y="15348"/>
                      <a:pt x="16061" y="15341"/>
                    </a:cubicBezTo>
                    <a:cubicBezTo>
                      <a:pt x="16121" y="15233"/>
                      <a:pt x="16098" y="15083"/>
                      <a:pt x="16017" y="15011"/>
                    </a:cubicBezTo>
                    <a:cubicBezTo>
                      <a:pt x="15558" y="14587"/>
                      <a:pt x="15230" y="13718"/>
                      <a:pt x="15062" y="13194"/>
                    </a:cubicBezTo>
                    <a:cubicBezTo>
                      <a:pt x="15057" y="13179"/>
                      <a:pt x="15062" y="13156"/>
                      <a:pt x="15073" y="13149"/>
                    </a:cubicBezTo>
                    <a:cubicBezTo>
                      <a:pt x="15110" y="13113"/>
                      <a:pt x="15128" y="13042"/>
                      <a:pt x="15111" y="12985"/>
                    </a:cubicBezTo>
                    <a:cubicBezTo>
                      <a:pt x="14906" y="12122"/>
                      <a:pt x="14479" y="11589"/>
                      <a:pt x="14280" y="11381"/>
                    </a:cubicBezTo>
                    <a:cubicBezTo>
                      <a:pt x="14263" y="11367"/>
                      <a:pt x="14264" y="11337"/>
                      <a:pt x="14270" y="11316"/>
                    </a:cubicBezTo>
                    <a:cubicBezTo>
                      <a:pt x="14280" y="11280"/>
                      <a:pt x="14275" y="11237"/>
                      <a:pt x="14248" y="11208"/>
                    </a:cubicBezTo>
                    <a:cubicBezTo>
                      <a:pt x="13880" y="10805"/>
                      <a:pt x="13215" y="10418"/>
                      <a:pt x="12697" y="10152"/>
                    </a:cubicBezTo>
                    <a:cubicBezTo>
                      <a:pt x="12665" y="10138"/>
                      <a:pt x="12677" y="10073"/>
                      <a:pt x="12709" y="10080"/>
                    </a:cubicBezTo>
                    <a:cubicBezTo>
                      <a:pt x="13432" y="10195"/>
                      <a:pt x="14534" y="10374"/>
                      <a:pt x="15354" y="10884"/>
                    </a:cubicBezTo>
                    <a:cubicBezTo>
                      <a:pt x="16364" y="11510"/>
                      <a:pt x="18447" y="10663"/>
                      <a:pt x="17016" y="9636"/>
                    </a:cubicBezTo>
                    <a:cubicBezTo>
                      <a:pt x="16995" y="9621"/>
                      <a:pt x="17006" y="9570"/>
                      <a:pt x="17033" y="9577"/>
                    </a:cubicBezTo>
                    <a:cubicBezTo>
                      <a:pt x="18366" y="10001"/>
                      <a:pt x="18815" y="9663"/>
                      <a:pt x="19489" y="9218"/>
                    </a:cubicBezTo>
                    <a:cubicBezTo>
                      <a:pt x="20602" y="8485"/>
                      <a:pt x="21600" y="7406"/>
                      <a:pt x="21600" y="6601"/>
                    </a:cubicBezTo>
                    <a:cubicBezTo>
                      <a:pt x="21600" y="5566"/>
                      <a:pt x="19085" y="4028"/>
                      <a:pt x="16520" y="5940"/>
                    </a:cubicBezTo>
                    <a:cubicBezTo>
                      <a:pt x="14911" y="7141"/>
                      <a:pt x="13577" y="7651"/>
                      <a:pt x="12697" y="7888"/>
                    </a:cubicBezTo>
                    <a:cubicBezTo>
                      <a:pt x="12665" y="7895"/>
                      <a:pt x="12645" y="7838"/>
                      <a:pt x="12677" y="7816"/>
                    </a:cubicBezTo>
                    <a:cubicBezTo>
                      <a:pt x="12914" y="7622"/>
                      <a:pt x="13205" y="7314"/>
                      <a:pt x="13426" y="6832"/>
                    </a:cubicBezTo>
                    <a:cubicBezTo>
                      <a:pt x="13448" y="6789"/>
                      <a:pt x="13443" y="6731"/>
                      <a:pt x="13421" y="6688"/>
                    </a:cubicBezTo>
                    <a:cubicBezTo>
                      <a:pt x="13399" y="6652"/>
                      <a:pt x="13400" y="6601"/>
                      <a:pt x="13416" y="6565"/>
                    </a:cubicBezTo>
                    <a:lnTo>
                      <a:pt x="14221" y="5006"/>
                    </a:lnTo>
                    <a:cubicBezTo>
                      <a:pt x="14242" y="4963"/>
                      <a:pt x="14242" y="4912"/>
                      <a:pt x="14231" y="4869"/>
                    </a:cubicBezTo>
                    <a:cubicBezTo>
                      <a:pt x="14215" y="4811"/>
                      <a:pt x="14194" y="4747"/>
                      <a:pt x="14194" y="4682"/>
                    </a:cubicBezTo>
                    <a:cubicBezTo>
                      <a:pt x="14167" y="4165"/>
                      <a:pt x="14139" y="3021"/>
                      <a:pt x="14447" y="2331"/>
                    </a:cubicBezTo>
                    <a:cubicBezTo>
                      <a:pt x="14495" y="2223"/>
                      <a:pt x="14469" y="2081"/>
                      <a:pt x="14388" y="2016"/>
                    </a:cubicBezTo>
                    <a:lnTo>
                      <a:pt x="14383" y="2007"/>
                    </a:lnTo>
                    <a:cubicBezTo>
                      <a:pt x="14307" y="1950"/>
                      <a:pt x="14221" y="1979"/>
                      <a:pt x="14167" y="2065"/>
                    </a:cubicBezTo>
                    <a:cubicBezTo>
                      <a:pt x="14010" y="2317"/>
                      <a:pt x="13761" y="3072"/>
                      <a:pt x="13934" y="4509"/>
                    </a:cubicBezTo>
                    <a:cubicBezTo>
                      <a:pt x="13939" y="4545"/>
                      <a:pt x="13919" y="4580"/>
                      <a:pt x="13892" y="4595"/>
                    </a:cubicBezTo>
                    <a:cubicBezTo>
                      <a:pt x="13870" y="4602"/>
                      <a:pt x="13854" y="4618"/>
                      <a:pt x="13838" y="4640"/>
                    </a:cubicBezTo>
                    <a:cubicBezTo>
                      <a:pt x="13427" y="5215"/>
                      <a:pt x="13276" y="5862"/>
                      <a:pt x="13222" y="6221"/>
                    </a:cubicBezTo>
                    <a:cubicBezTo>
                      <a:pt x="13216" y="6257"/>
                      <a:pt x="13189" y="6278"/>
                      <a:pt x="13168" y="6271"/>
                    </a:cubicBezTo>
                    <a:cubicBezTo>
                      <a:pt x="13125" y="6263"/>
                      <a:pt x="13081" y="6271"/>
                      <a:pt x="13060" y="6300"/>
                    </a:cubicBezTo>
                    <a:cubicBezTo>
                      <a:pt x="12898" y="6501"/>
                      <a:pt x="12476" y="6989"/>
                      <a:pt x="12066" y="7133"/>
                    </a:cubicBezTo>
                    <a:cubicBezTo>
                      <a:pt x="12012" y="7155"/>
                      <a:pt x="11952" y="7132"/>
                      <a:pt x="11914" y="7075"/>
                    </a:cubicBezTo>
                    <a:cubicBezTo>
                      <a:pt x="11817" y="6931"/>
                      <a:pt x="11709" y="6809"/>
                      <a:pt x="11590" y="6709"/>
                    </a:cubicBezTo>
                    <a:cubicBezTo>
                      <a:pt x="11563" y="6687"/>
                      <a:pt x="11570" y="6631"/>
                      <a:pt x="11602" y="6616"/>
                    </a:cubicBezTo>
                    <a:cubicBezTo>
                      <a:pt x="12137" y="6386"/>
                      <a:pt x="12503" y="5917"/>
                      <a:pt x="12503" y="5386"/>
                    </a:cubicBezTo>
                    <a:cubicBezTo>
                      <a:pt x="12503" y="5033"/>
                      <a:pt x="12148" y="4618"/>
                      <a:pt x="11759" y="4280"/>
                    </a:cubicBezTo>
                    <a:cubicBezTo>
                      <a:pt x="11721" y="4244"/>
                      <a:pt x="11704" y="4185"/>
                      <a:pt x="11715" y="4128"/>
                    </a:cubicBezTo>
                    <a:cubicBezTo>
                      <a:pt x="11731" y="4056"/>
                      <a:pt x="11743" y="3993"/>
                      <a:pt x="11764" y="3921"/>
                    </a:cubicBezTo>
                    <a:cubicBezTo>
                      <a:pt x="12034" y="2785"/>
                      <a:pt x="12525" y="1928"/>
                      <a:pt x="13200" y="1288"/>
                    </a:cubicBezTo>
                    <a:cubicBezTo>
                      <a:pt x="13383" y="1123"/>
                      <a:pt x="13584" y="979"/>
                      <a:pt x="13784" y="857"/>
                    </a:cubicBezTo>
                    <a:cubicBezTo>
                      <a:pt x="14183" y="620"/>
                      <a:pt x="13865" y="-228"/>
                      <a:pt x="13487" y="60"/>
                    </a:cubicBezTo>
                    <a:cubicBezTo>
                      <a:pt x="12385" y="893"/>
                      <a:pt x="11677" y="2251"/>
                      <a:pt x="11428" y="3804"/>
                    </a:cubicBezTo>
                    <a:cubicBezTo>
                      <a:pt x="11423" y="3840"/>
                      <a:pt x="11419" y="3869"/>
                      <a:pt x="11413" y="3905"/>
                    </a:cubicBezTo>
                    <a:cubicBezTo>
                      <a:pt x="11408" y="3948"/>
                      <a:pt x="11374" y="3969"/>
                      <a:pt x="11347" y="3948"/>
                    </a:cubicBezTo>
                    <a:cubicBezTo>
                      <a:pt x="11277" y="3898"/>
                      <a:pt x="11149" y="3805"/>
                      <a:pt x="11008" y="3712"/>
                    </a:cubicBezTo>
                    <a:cubicBezTo>
                      <a:pt x="10890" y="3633"/>
                      <a:pt x="10749" y="3633"/>
                      <a:pt x="10630" y="3712"/>
                    </a:cubicBezTo>
                    <a:cubicBezTo>
                      <a:pt x="10490" y="3805"/>
                      <a:pt x="10360" y="3890"/>
                      <a:pt x="10290" y="3948"/>
                    </a:cubicBezTo>
                    <a:cubicBezTo>
                      <a:pt x="10263" y="3969"/>
                      <a:pt x="10231" y="3948"/>
                      <a:pt x="10226" y="3905"/>
                    </a:cubicBezTo>
                    <a:cubicBezTo>
                      <a:pt x="10220" y="3869"/>
                      <a:pt x="10214" y="3840"/>
                      <a:pt x="10209" y="3804"/>
                    </a:cubicBezTo>
                    <a:cubicBezTo>
                      <a:pt x="9960" y="2251"/>
                      <a:pt x="9248" y="893"/>
                      <a:pt x="8152" y="60"/>
                    </a:cubicBezTo>
                    <a:cubicBezTo>
                      <a:pt x="8105" y="24"/>
                      <a:pt x="8058" y="5"/>
                      <a:pt x="8014" y="1"/>
                    </a:cubicBezTo>
                    <a:close/>
                    <a:moveTo>
                      <a:pt x="9998" y="11978"/>
                    </a:moveTo>
                    <a:lnTo>
                      <a:pt x="10139" y="11978"/>
                    </a:lnTo>
                    <a:cubicBezTo>
                      <a:pt x="10339" y="12122"/>
                      <a:pt x="10570" y="12201"/>
                      <a:pt x="10803" y="12201"/>
                    </a:cubicBezTo>
                    <a:cubicBezTo>
                      <a:pt x="11035" y="12201"/>
                      <a:pt x="11268" y="12122"/>
                      <a:pt x="11467" y="11978"/>
                    </a:cubicBezTo>
                    <a:lnTo>
                      <a:pt x="11607" y="11978"/>
                    </a:lnTo>
                    <a:cubicBezTo>
                      <a:pt x="11910" y="11978"/>
                      <a:pt x="12180" y="12222"/>
                      <a:pt x="12299" y="12596"/>
                    </a:cubicBezTo>
                    <a:cubicBezTo>
                      <a:pt x="12315" y="12654"/>
                      <a:pt x="12331" y="12711"/>
                      <a:pt x="12353" y="12776"/>
                    </a:cubicBezTo>
                    <a:cubicBezTo>
                      <a:pt x="12369" y="12826"/>
                      <a:pt x="12347" y="12885"/>
                      <a:pt x="12309" y="12906"/>
                    </a:cubicBezTo>
                    <a:cubicBezTo>
                      <a:pt x="11953" y="13100"/>
                      <a:pt x="11412" y="13194"/>
                      <a:pt x="10808" y="13194"/>
                    </a:cubicBezTo>
                    <a:lnTo>
                      <a:pt x="10797" y="13194"/>
                    </a:lnTo>
                    <a:cubicBezTo>
                      <a:pt x="10193" y="13194"/>
                      <a:pt x="9652" y="13100"/>
                      <a:pt x="9296" y="12906"/>
                    </a:cubicBezTo>
                    <a:cubicBezTo>
                      <a:pt x="9258" y="12885"/>
                      <a:pt x="9238" y="12826"/>
                      <a:pt x="9254" y="12776"/>
                    </a:cubicBezTo>
                    <a:cubicBezTo>
                      <a:pt x="9270" y="12718"/>
                      <a:pt x="9286" y="12654"/>
                      <a:pt x="9308" y="12596"/>
                    </a:cubicBezTo>
                    <a:cubicBezTo>
                      <a:pt x="9421" y="12222"/>
                      <a:pt x="9690" y="11978"/>
                      <a:pt x="9998" y="11978"/>
                    </a:cubicBezTo>
                    <a:close/>
                    <a:moveTo>
                      <a:pt x="9146" y="13856"/>
                    </a:moveTo>
                    <a:cubicBezTo>
                      <a:pt x="9169" y="13856"/>
                      <a:pt x="9192" y="13862"/>
                      <a:pt x="9215" y="13877"/>
                    </a:cubicBezTo>
                    <a:lnTo>
                      <a:pt x="9367" y="13969"/>
                    </a:lnTo>
                    <a:cubicBezTo>
                      <a:pt x="9405" y="13990"/>
                      <a:pt x="9421" y="14042"/>
                      <a:pt x="9416" y="14092"/>
                    </a:cubicBezTo>
                    <a:cubicBezTo>
                      <a:pt x="9362" y="14567"/>
                      <a:pt x="9821" y="14853"/>
                      <a:pt x="10059" y="14501"/>
                    </a:cubicBezTo>
                    <a:cubicBezTo>
                      <a:pt x="10086" y="14458"/>
                      <a:pt x="10134" y="14444"/>
                      <a:pt x="10172" y="14465"/>
                    </a:cubicBezTo>
                    <a:lnTo>
                      <a:pt x="10803" y="14831"/>
                    </a:lnTo>
                    <a:lnTo>
                      <a:pt x="11435" y="14465"/>
                    </a:lnTo>
                    <a:cubicBezTo>
                      <a:pt x="11473" y="14444"/>
                      <a:pt x="11521" y="14458"/>
                      <a:pt x="11548" y="14501"/>
                    </a:cubicBezTo>
                    <a:cubicBezTo>
                      <a:pt x="11786" y="14853"/>
                      <a:pt x="12245" y="14567"/>
                      <a:pt x="12191" y="14092"/>
                    </a:cubicBezTo>
                    <a:cubicBezTo>
                      <a:pt x="12186" y="14042"/>
                      <a:pt x="12200" y="13990"/>
                      <a:pt x="12238" y="13969"/>
                    </a:cubicBezTo>
                    <a:lnTo>
                      <a:pt x="12390" y="13877"/>
                    </a:lnTo>
                    <a:cubicBezTo>
                      <a:pt x="12482" y="13819"/>
                      <a:pt x="12584" y="13891"/>
                      <a:pt x="12606" y="14020"/>
                    </a:cubicBezTo>
                    <a:cubicBezTo>
                      <a:pt x="12644" y="14301"/>
                      <a:pt x="12670" y="14580"/>
                      <a:pt x="12692" y="14867"/>
                    </a:cubicBezTo>
                    <a:cubicBezTo>
                      <a:pt x="12697" y="14917"/>
                      <a:pt x="12676" y="14969"/>
                      <a:pt x="12638" y="14991"/>
                    </a:cubicBezTo>
                    <a:cubicBezTo>
                      <a:pt x="12206" y="15264"/>
                      <a:pt x="11547" y="15435"/>
                      <a:pt x="10808" y="15435"/>
                    </a:cubicBezTo>
                    <a:cubicBezTo>
                      <a:pt x="10068" y="15435"/>
                      <a:pt x="9411" y="15264"/>
                      <a:pt x="8979" y="14991"/>
                    </a:cubicBezTo>
                    <a:cubicBezTo>
                      <a:pt x="8941" y="14969"/>
                      <a:pt x="8925" y="14917"/>
                      <a:pt x="8925" y="14867"/>
                    </a:cubicBezTo>
                    <a:cubicBezTo>
                      <a:pt x="8941" y="14580"/>
                      <a:pt x="8968" y="14301"/>
                      <a:pt x="9011" y="14020"/>
                    </a:cubicBezTo>
                    <a:cubicBezTo>
                      <a:pt x="9015" y="13923"/>
                      <a:pt x="9076" y="13858"/>
                      <a:pt x="9146" y="13856"/>
                    </a:cubicBezTo>
                    <a:close/>
                    <a:moveTo>
                      <a:pt x="8972" y="15896"/>
                    </a:moveTo>
                    <a:lnTo>
                      <a:pt x="9227" y="16040"/>
                    </a:lnTo>
                    <a:cubicBezTo>
                      <a:pt x="9259" y="16054"/>
                      <a:pt x="9281" y="16098"/>
                      <a:pt x="9281" y="16141"/>
                    </a:cubicBezTo>
                    <a:cubicBezTo>
                      <a:pt x="9286" y="16558"/>
                      <a:pt x="9669" y="16772"/>
                      <a:pt x="9902" y="16484"/>
                    </a:cubicBezTo>
                    <a:cubicBezTo>
                      <a:pt x="9929" y="16456"/>
                      <a:pt x="9960" y="16450"/>
                      <a:pt x="9993" y="16464"/>
                    </a:cubicBezTo>
                    <a:lnTo>
                      <a:pt x="10738" y="16896"/>
                    </a:lnTo>
                    <a:cubicBezTo>
                      <a:pt x="10776" y="16917"/>
                      <a:pt x="10814" y="16917"/>
                      <a:pt x="10851" y="16896"/>
                    </a:cubicBezTo>
                    <a:lnTo>
                      <a:pt x="11597" y="16464"/>
                    </a:lnTo>
                    <a:cubicBezTo>
                      <a:pt x="11630" y="16450"/>
                      <a:pt x="11661" y="16456"/>
                      <a:pt x="11688" y="16484"/>
                    </a:cubicBezTo>
                    <a:cubicBezTo>
                      <a:pt x="11915" y="16765"/>
                      <a:pt x="12298" y="16558"/>
                      <a:pt x="12309" y="16141"/>
                    </a:cubicBezTo>
                    <a:cubicBezTo>
                      <a:pt x="12309" y="16098"/>
                      <a:pt x="12331" y="16054"/>
                      <a:pt x="12363" y="16040"/>
                    </a:cubicBezTo>
                    <a:lnTo>
                      <a:pt x="12616" y="15896"/>
                    </a:lnTo>
                    <a:cubicBezTo>
                      <a:pt x="12649" y="15874"/>
                      <a:pt x="12692" y="15911"/>
                      <a:pt x="12687" y="15961"/>
                    </a:cubicBezTo>
                    <a:cubicBezTo>
                      <a:pt x="12676" y="16299"/>
                      <a:pt x="12644" y="16635"/>
                      <a:pt x="12606" y="16958"/>
                    </a:cubicBezTo>
                    <a:cubicBezTo>
                      <a:pt x="12601" y="17016"/>
                      <a:pt x="12568" y="17067"/>
                      <a:pt x="12525" y="17095"/>
                    </a:cubicBezTo>
                    <a:cubicBezTo>
                      <a:pt x="12099" y="17340"/>
                      <a:pt x="11516" y="17491"/>
                      <a:pt x="10792" y="17491"/>
                    </a:cubicBezTo>
                    <a:cubicBezTo>
                      <a:pt x="10069" y="17491"/>
                      <a:pt x="9491" y="17340"/>
                      <a:pt x="9065" y="17095"/>
                    </a:cubicBezTo>
                    <a:cubicBezTo>
                      <a:pt x="9022" y="17074"/>
                      <a:pt x="8995" y="17023"/>
                      <a:pt x="8984" y="16958"/>
                    </a:cubicBezTo>
                    <a:cubicBezTo>
                      <a:pt x="8946" y="16635"/>
                      <a:pt x="8919" y="16306"/>
                      <a:pt x="8903" y="15961"/>
                    </a:cubicBezTo>
                    <a:cubicBezTo>
                      <a:pt x="8903" y="15911"/>
                      <a:pt x="8940" y="15874"/>
                      <a:pt x="8972" y="15896"/>
                    </a:cubicBezTo>
                    <a:close/>
                    <a:moveTo>
                      <a:pt x="11833" y="18286"/>
                    </a:moveTo>
                    <a:cubicBezTo>
                      <a:pt x="11848" y="18290"/>
                      <a:pt x="11861" y="18299"/>
                      <a:pt x="11872" y="18317"/>
                    </a:cubicBezTo>
                    <a:cubicBezTo>
                      <a:pt x="11969" y="18454"/>
                      <a:pt x="12105" y="18512"/>
                      <a:pt x="12218" y="18526"/>
                    </a:cubicBezTo>
                    <a:cubicBezTo>
                      <a:pt x="12240" y="18534"/>
                      <a:pt x="12256" y="18563"/>
                      <a:pt x="12245" y="18592"/>
                    </a:cubicBezTo>
                    <a:cubicBezTo>
                      <a:pt x="12218" y="18678"/>
                      <a:pt x="12190" y="18764"/>
                      <a:pt x="12157" y="18843"/>
                    </a:cubicBezTo>
                    <a:cubicBezTo>
                      <a:pt x="12136" y="18908"/>
                      <a:pt x="12093" y="18950"/>
                      <a:pt x="12044" y="18971"/>
                    </a:cubicBezTo>
                    <a:cubicBezTo>
                      <a:pt x="11693" y="19122"/>
                      <a:pt x="11262" y="19209"/>
                      <a:pt x="10787" y="19209"/>
                    </a:cubicBezTo>
                    <a:cubicBezTo>
                      <a:pt x="10318" y="19209"/>
                      <a:pt x="9885" y="19122"/>
                      <a:pt x="9534" y="18971"/>
                    </a:cubicBezTo>
                    <a:cubicBezTo>
                      <a:pt x="9485" y="18950"/>
                      <a:pt x="9442" y="18901"/>
                      <a:pt x="9421" y="18843"/>
                    </a:cubicBezTo>
                    <a:cubicBezTo>
                      <a:pt x="9394" y="18764"/>
                      <a:pt x="9362" y="18678"/>
                      <a:pt x="9335" y="18592"/>
                    </a:cubicBezTo>
                    <a:cubicBezTo>
                      <a:pt x="9335" y="18563"/>
                      <a:pt x="9350" y="18526"/>
                      <a:pt x="9372" y="18526"/>
                    </a:cubicBezTo>
                    <a:cubicBezTo>
                      <a:pt x="9480" y="18505"/>
                      <a:pt x="9621" y="18454"/>
                      <a:pt x="9718" y="18317"/>
                    </a:cubicBezTo>
                    <a:cubicBezTo>
                      <a:pt x="9739" y="18289"/>
                      <a:pt x="9777" y="18276"/>
                      <a:pt x="9804" y="18297"/>
                    </a:cubicBezTo>
                    <a:cubicBezTo>
                      <a:pt x="10025" y="18448"/>
                      <a:pt x="10441" y="18707"/>
                      <a:pt x="10738" y="18879"/>
                    </a:cubicBezTo>
                    <a:cubicBezTo>
                      <a:pt x="10776" y="18901"/>
                      <a:pt x="10814" y="18901"/>
                      <a:pt x="10851" y="18879"/>
                    </a:cubicBezTo>
                    <a:cubicBezTo>
                      <a:pt x="11148" y="18707"/>
                      <a:pt x="11565" y="18441"/>
                      <a:pt x="11786" y="18297"/>
                    </a:cubicBezTo>
                    <a:cubicBezTo>
                      <a:pt x="11802" y="18286"/>
                      <a:pt x="11819" y="18282"/>
                      <a:pt x="11833" y="18286"/>
                    </a:cubicBezTo>
                    <a:close/>
                    <a:moveTo>
                      <a:pt x="10256" y="19793"/>
                    </a:moveTo>
                    <a:cubicBezTo>
                      <a:pt x="10267" y="19791"/>
                      <a:pt x="10279" y="19796"/>
                      <a:pt x="10290" y="19807"/>
                    </a:cubicBezTo>
                    <a:lnTo>
                      <a:pt x="10733" y="20274"/>
                    </a:lnTo>
                    <a:cubicBezTo>
                      <a:pt x="10766" y="20310"/>
                      <a:pt x="10819" y="20310"/>
                      <a:pt x="10851" y="20274"/>
                    </a:cubicBezTo>
                    <a:lnTo>
                      <a:pt x="11293" y="19807"/>
                    </a:lnTo>
                    <a:cubicBezTo>
                      <a:pt x="11315" y="19785"/>
                      <a:pt x="11343" y="19791"/>
                      <a:pt x="11359" y="19820"/>
                    </a:cubicBezTo>
                    <a:cubicBezTo>
                      <a:pt x="11402" y="19907"/>
                      <a:pt x="11462" y="19971"/>
                      <a:pt x="11526" y="20007"/>
                    </a:cubicBezTo>
                    <a:cubicBezTo>
                      <a:pt x="11559" y="20021"/>
                      <a:pt x="11565" y="20072"/>
                      <a:pt x="11543" y="20108"/>
                    </a:cubicBezTo>
                    <a:cubicBezTo>
                      <a:pt x="11360" y="20388"/>
                      <a:pt x="10982" y="20762"/>
                      <a:pt x="10841" y="20898"/>
                    </a:cubicBezTo>
                    <a:cubicBezTo>
                      <a:pt x="10809" y="20927"/>
                      <a:pt x="10766" y="20927"/>
                      <a:pt x="10733" y="20898"/>
                    </a:cubicBezTo>
                    <a:cubicBezTo>
                      <a:pt x="10593" y="20762"/>
                      <a:pt x="10215" y="20388"/>
                      <a:pt x="10037" y="20108"/>
                    </a:cubicBezTo>
                    <a:cubicBezTo>
                      <a:pt x="10020" y="20072"/>
                      <a:pt x="10032" y="20021"/>
                      <a:pt x="10059" y="20007"/>
                    </a:cubicBezTo>
                    <a:cubicBezTo>
                      <a:pt x="10123" y="19971"/>
                      <a:pt x="10188" y="19914"/>
                      <a:pt x="10226" y="19820"/>
                    </a:cubicBezTo>
                    <a:cubicBezTo>
                      <a:pt x="10234" y="19806"/>
                      <a:pt x="10244" y="19796"/>
                      <a:pt x="10256" y="19793"/>
                    </a:cubicBezTo>
                    <a:close/>
                  </a:path>
                </a:pathLst>
              </a:custGeom>
              <a:solidFill>
                <a:schemeClr val="accent4">
                  <a:hueOff val="-1081314"/>
                  <a:satOff val="4338"/>
                  <a:lumOff val="-89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6" name="Beetle"/>
              <p:cNvSpPr/>
              <p:nvPr/>
            </p:nvSpPr>
            <p:spPr>
              <a:xfrm>
                <a:off x="559439" y="1486965"/>
                <a:ext cx="295352" cy="377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4" h="21532" extrusionOk="0">
                    <a:moveTo>
                      <a:pt x="9434" y="8"/>
                    </a:moveTo>
                    <a:cubicBezTo>
                      <a:pt x="8677" y="293"/>
                      <a:pt x="8721" y="889"/>
                      <a:pt x="8896" y="1345"/>
                    </a:cubicBezTo>
                    <a:lnTo>
                      <a:pt x="8686" y="1480"/>
                    </a:lnTo>
                    <a:cubicBezTo>
                      <a:pt x="8252" y="1191"/>
                      <a:pt x="7014" y="1410"/>
                      <a:pt x="6700" y="950"/>
                    </a:cubicBezTo>
                    <a:cubicBezTo>
                      <a:pt x="6784" y="529"/>
                      <a:pt x="6305" y="48"/>
                      <a:pt x="5833" y="243"/>
                    </a:cubicBezTo>
                    <a:cubicBezTo>
                      <a:pt x="5361" y="438"/>
                      <a:pt x="5782" y="1209"/>
                      <a:pt x="6835" y="1400"/>
                    </a:cubicBezTo>
                    <a:cubicBezTo>
                      <a:pt x="7544" y="1529"/>
                      <a:pt x="7866" y="1490"/>
                      <a:pt x="8220" y="1779"/>
                    </a:cubicBezTo>
                    <a:cubicBezTo>
                      <a:pt x="7936" y="1982"/>
                      <a:pt x="7921" y="2333"/>
                      <a:pt x="8197" y="2549"/>
                    </a:cubicBezTo>
                    <a:lnTo>
                      <a:pt x="8529" y="2810"/>
                    </a:lnTo>
                    <a:cubicBezTo>
                      <a:pt x="6742" y="3298"/>
                      <a:pt x="5379" y="4359"/>
                      <a:pt x="4926" y="5660"/>
                    </a:cubicBezTo>
                    <a:cubicBezTo>
                      <a:pt x="4728" y="5287"/>
                      <a:pt x="4509" y="4618"/>
                      <a:pt x="4613" y="3513"/>
                    </a:cubicBezTo>
                    <a:cubicBezTo>
                      <a:pt x="4626" y="3375"/>
                      <a:pt x="4503" y="3251"/>
                      <a:pt x="4330" y="3227"/>
                    </a:cubicBezTo>
                    <a:cubicBezTo>
                      <a:pt x="4186" y="3208"/>
                      <a:pt x="4057" y="3222"/>
                      <a:pt x="4029" y="3110"/>
                    </a:cubicBezTo>
                    <a:cubicBezTo>
                      <a:pt x="3842" y="2356"/>
                      <a:pt x="3276" y="1322"/>
                      <a:pt x="3023" y="1173"/>
                    </a:cubicBezTo>
                    <a:cubicBezTo>
                      <a:pt x="2660" y="960"/>
                      <a:pt x="2194" y="1338"/>
                      <a:pt x="2489" y="1619"/>
                    </a:cubicBezTo>
                    <a:cubicBezTo>
                      <a:pt x="2718" y="1837"/>
                      <a:pt x="3243" y="2453"/>
                      <a:pt x="3551" y="3145"/>
                    </a:cubicBezTo>
                    <a:cubicBezTo>
                      <a:pt x="3621" y="3303"/>
                      <a:pt x="3124" y="3157"/>
                      <a:pt x="3062" y="3475"/>
                    </a:cubicBezTo>
                    <a:cubicBezTo>
                      <a:pt x="2973" y="3930"/>
                      <a:pt x="3288" y="4084"/>
                      <a:pt x="3032" y="4208"/>
                    </a:cubicBezTo>
                    <a:cubicBezTo>
                      <a:pt x="2815" y="4315"/>
                      <a:pt x="2833" y="4568"/>
                      <a:pt x="3064" y="4654"/>
                    </a:cubicBezTo>
                    <a:cubicBezTo>
                      <a:pt x="3862" y="4953"/>
                      <a:pt x="3718" y="6102"/>
                      <a:pt x="4763" y="6648"/>
                    </a:cubicBezTo>
                    <a:cubicBezTo>
                      <a:pt x="4765" y="6783"/>
                      <a:pt x="4776" y="6917"/>
                      <a:pt x="4797" y="7050"/>
                    </a:cubicBezTo>
                    <a:cubicBezTo>
                      <a:pt x="4845" y="7358"/>
                      <a:pt x="5242" y="7555"/>
                      <a:pt x="5612" y="7445"/>
                    </a:cubicBezTo>
                    <a:cubicBezTo>
                      <a:pt x="7081" y="7008"/>
                      <a:pt x="8847" y="6902"/>
                      <a:pt x="10747" y="6902"/>
                    </a:cubicBezTo>
                    <a:cubicBezTo>
                      <a:pt x="12640" y="6902"/>
                      <a:pt x="14400" y="7006"/>
                      <a:pt x="15865" y="7438"/>
                    </a:cubicBezTo>
                    <a:cubicBezTo>
                      <a:pt x="16241" y="7549"/>
                      <a:pt x="16651" y="7354"/>
                      <a:pt x="16699" y="7041"/>
                    </a:cubicBezTo>
                    <a:cubicBezTo>
                      <a:pt x="16719" y="6912"/>
                      <a:pt x="16729" y="6780"/>
                      <a:pt x="16731" y="6648"/>
                    </a:cubicBezTo>
                    <a:cubicBezTo>
                      <a:pt x="17765" y="6108"/>
                      <a:pt x="17638" y="4951"/>
                      <a:pt x="18430" y="4654"/>
                    </a:cubicBezTo>
                    <a:cubicBezTo>
                      <a:pt x="18655" y="4570"/>
                      <a:pt x="18691" y="4316"/>
                      <a:pt x="18451" y="4202"/>
                    </a:cubicBezTo>
                    <a:cubicBezTo>
                      <a:pt x="18216" y="4089"/>
                      <a:pt x="18519" y="3920"/>
                      <a:pt x="18432" y="3475"/>
                    </a:cubicBezTo>
                    <a:cubicBezTo>
                      <a:pt x="18370" y="3157"/>
                      <a:pt x="17872" y="3304"/>
                      <a:pt x="17943" y="3145"/>
                    </a:cubicBezTo>
                    <a:cubicBezTo>
                      <a:pt x="18205" y="2555"/>
                      <a:pt x="18682" y="1927"/>
                      <a:pt x="19005" y="1619"/>
                    </a:cubicBezTo>
                    <a:cubicBezTo>
                      <a:pt x="19358" y="1278"/>
                      <a:pt x="18661" y="893"/>
                      <a:pt x="18368" y="1263"/>
                    </a:cubicBezTo>
                    <a:cubicBezTo>
                      <a:pt x="18015" y="1710"/>
                      <a:pt x="17631" y="2439"/>
                      <a:pt x="17465" y="3110"/>
                    </a:cubicBezTo>
                    <a:cubicBezTo>
                      <a:pt x="17437" y="3223"/>
                      <a:pt x="17306" y="3209"/>
                      <a:pt x="17164" y="3227"/>
                    </a:cubicBezTo>
                    <a:cubicBezTo>
                      <a:pt x="16991" y="3251"/>
                      <a:pt x="16870" y="3375"/>
                      <a:pt x="16883" y="3513"/>
                    </a:cubicBezTo>
                    <a:cubicBezTo>
                      <a:pt x="16987" y="4618"/>
                      <a:pt x="16766" y="5287"/>
                      <a:pt x="16568" y="5660"/>
                    </a:cubicBezTo>
                    <a:cubicBezTo>
                      <a:pt x="16115" y="4359"/>
                      <a:pt x="14752" y="3298"/>
                      <a:pt x="12965" y="2810"/>
                    </a:cubicBezTo>
                    <a:lnTo>
                      <a:pt x="13297" y="2549"/>
                    </a:lnTo>
                    <a:cubicBezTo>
                      <a:pt x="13573" y="2333"/>
                      <a:pt x="13558" y="1982"/>
                      <a:pt x="13274" y="1779"/>
                    </a:cubicBezTo>
                    <a:cubicBezTo>
                      <a:pt x="13626" y="1490"/>
                      <a:pt x="13949" y="1530"/>
                      <a:pt x="14659" y="1400"/>
                    </a:cubicBezTo>
                    <a:cubicBezTo>
                      <a:pt x="15712" y="1209"/>
                      <a:pt x="16133" y="439"/>
                      <a:pt x="15661" y="243"/>
                    </a:cubicBezTo>
                    <a:cubicBezTo>
                      <a:pt x="15189" y="48"/>
                      <a:pt x="14710" y="529"/>
                      <a:pt x="14794" y="950"/>
                    </a:cubicBezTo>
                    <a:cubicBezTo>
                      <a:pt x="14480" y="1410"/>
                      <a:pt x="13242" y="1191"/>
                      <a:pt x="12808" y="1480"/>
                    </a:cubicBezTo>
                    <a:lnTo>
                      <a:pt x="12598" y="1345"/>
                    </a:lnTo>
                    <a:cubicBezTo>
                      <a:pt x="12773" y="889"/>
                      <a:pt x="12817" y="293"/>
                      <a:pt x="12060" y="8"/>
                    </a:cubicBezTo>
                    <a:cubicBezTo>
                      <a:pt x="11987" y="-20"/>
                      <a:pt x="11909" y="36"/>
                      <a:pt x="11940" y="95"/>
                    </a:cubicBezTo>
                    <a:cubicBezTo>
                      <a:pt x="12073" y="351"/>
                      <a:pt x="12002" y="624"/>
                      <a:pt x="11837" y="860"/>
                    </a:cubicBezTo>
                    <a:cubicBezTo>
                      <a:pt x="11190" y="484"/>
                      <a:pt x="10306" y="484"/>
                      <a:pt x="9660" y="860"/>
                    </a:cubicBezTo>
                    <a:cubicBezTo>
                      <a:pt x="9494" y="624"/>
                      <a:pt x="9421" y="351"/>
                      <a:pt x="9554" y="95"/>
                    </a:cubicBezTo>
                    <a:cubicBezTo>
                      <a:pt x="9585" y="36"/>
                      <a:pt x="9507" y="-20"/>
                      <a:pt x="9434" y="8"/>
                    </a:cubicBezTo>
                    <a:close/>
                    <a:moveTo>
                      <a:pt x="10747" y="7403"/>
                    </a:moveTo>
                    <a:cubicBezTo>
                      <a:pt x="10120" y="7403"/>
                      <a:pt x="9420" y="7413"/>
                      <a:pt x="8705" y="7459"/>
                    </a:cubicBezTo>
                    <a:cubicBezTo>
                      <a:pt x="8643" y="7462"/>
                      <a:pt x="8596" y="7508"/>
                      <a:pt x="8604" y="7556"/>
                    </a:cubicBezTo>
                    <a:cubicBezTo>
                      <a:pt x="8784" y="8574"/>
                      <a:pt x="9507" y="9510"/>
                      <a:pt x="10588" y="10095"/>
                    </a:cubicBezTo>
                    <a:cubicBezTo>
                      <a:pt x="10684" y="10146"/>
                      <a:pt x="10810" y="10146"/>
                      <a:pt x="10906" y="10095"/>
                    </a:cubicBezTo>
                    <a:cubicBezTo>
                      <a:pt x="11987" y="9510"/>
                      <a:pt x="12710" y="8574"/>
                      <a:pt x="12890" y="7556"/>
                    </a:cubicBezTo>
                    <a:cubicBezTo>
                      <a:pt x="12898" y="7508"/>
                      <a:pt x="12851" y="7462"/>
                      <a:pt x="12789" y="7459"/>
                    </a:cubicBezTo>
                    <a:cubicBezTo>
                      <a:pt x="12074" y="7413"/>
                      <a:pt x="11374" y="7403"/>
                      <a:pt x="10747" y="7403"/>
                    </a:cubicBezTo>
                    <a:close/>
                    <a:moveTo>
                      <a:pt x="7832" y="7531"/>
                    </a:moveTo>
                    <a:cubicBezTo>
                      <a:pt x="6059" y="7679"/>
                      <a:pt x="5173" y="7999"/>
                      <a:pt x="4737" y="8515"/>
                    </a:cubicBezTo>
                    <a:cubicBezTo>
                      <a:pt x="4577" y="8431"/>
                      <a:pt x="4349" y="8389"/>
                      <a:pt x="3986" y="8481"/>
                    </a:cubicBezTo>
                    <a:cubicBezTo>
                      <a:pt x="3118" y="8704"/>
                      <a:pt x="2312" y="9701"/>
                      <a:pt x="1631" y="10330"/>
                    </a:cubicBezTo>
                    <a:cubicBezTo>
                      <a:pt x="1517" y="10436"/>
                      <a:pt x="1556" y="10603"/>
                      <a:pt x="1728" y="10665"/>
                    </a:cubicBezTo>
                    <a:cubicBezTo>
                      <a:pt x="1856" y="10711"/>
                      <a:pt x="1916" y="10827"/>
                      <a:pt x="1867" y="10931"/>
                    </a:cubicBezTo>
                    <a:cubicBezTo>
                      <a:pt x="1780" y="11115"/>
                      <a:pt x="1636" y="11385"/>
                      <a:pt x="1475" y="11577"/>
                    </a:cubicBezTo>
                    <a:cubicBezTo>
                      <a:pt x="1406" y="11659"/>
                      <a:pt x="1460" y="11770"/>
                      <a:pt x="1582" y="11794"/>
                    </a:cubicBezTo>
                    <a:cubicBezTo>
                      <a:pt x="1640" y="11805"/>
                      <a:pt x="1702" y="11816"/>
                      <a:pt x="1764" y="11827"/>
                    </a:cubicBezTo>
                    <a:cubicBezTo>
                      <a:pt x="1822" y="11838"/>
                      <a:pt x="1853" y="11888"/>
                      <a:pt x="1829" y="11930"/>
                    </a:cubicBezTo>
                    <a:cubicBezTo>
                      <a:pt x="1904" y="11799"/>
                      <a:pt x="1261" y="12906"/>
                      <a:pt x="147" y="13609"/>
                    </a:cubicBezTo>
                    <a:cubicBezTo>
                      <a:pt x="-35" y="13724"/>
                      <a:pt x="-53" y="13938"/>
                      <a:pt x="119" y="14070"/>
                    </a:cubicBezTo>
                    <a:cubicBezTo>
                      <a:pt x="267" y="14183"/>
                      <a:pt x="518" y="14191"/>
                      <a:pt x="677" y="14062"/>
                    </a:cubicBezTo>
                    <a:cubicBezTo>
                      <a:pt x="1292" y="13537"/>
                      <a:pt x="1828" y="12870"/>
                      <a:pt x="2208" y="12051"/>
                    </a:cubicBezTo>
                    <a:cubicBezTo>
                      <a:pt x="2272" y="11886"/>
                      <a:pt x="2255" y="11913"/>
                      <a:pt x="2599" y="11964"/>
                    </a:cubicBezTo>
                    <a:cubicBezTo>
                      <a:pt x="2703" y="11979"/>
                      <a:pt x="2801" y="11920"/>
                      <a:pt x="2811" y="11838"/>
                    </a:cubicBezTo>
                    <a:cubicBezTo>
                      <a:pt x="2864" y="11395"/>
                      <a:pt x="3119" y="10131"/>
                      <a:pt x="4342" y="9748"/>
                    </a:cubicBezTo>
                    <a:cubicBezTo>
                      <a:pt x="4332" y="9989"/>
                      <a:pt x="4372" y="11919"/>
                      <a:pt x="4415" y="12297"/>
                    </a:cubicBezTo>
                    <a:cubicBezTo>
                      <a:pt x="3729" y="12366"/>
                      <a:pt x="2575" y="12608"/>
                      <a:pt x="2654" y="13417"/>
                    </a:cubicBezTo>
                    <a:cubicBezTo>
                      <a:pt x="2756" y="14452"/>
                      <a:pt x="3247" y="16129"/>
                      <a:pt x="3173" y="16987"/>
                    </a:cubicBezTo>
                    <a:cubicBezTo>
                      <a:pt x="3166" y="17069"/>
                      <a:pt x="3280" y="17123"/>
                      <a:pt x="3367" y="17076"/>
                    </a:cubicBezTo>
                    <a:lnTo>
                      <a:pt x="3369" y="17075"/>
                    </a:lnTo>
                    <a:cubicBezTo>
                      <a:pt x="3448" y="17032"/>
                      <a:pt x="3556" y="17074"/>
                      <a:pt x="3564" y="17149"/>
                    </a:cubicBezTo>
                    <a:cubicBezTo>
                      <a:pt x="3587" y="17372"/>
                      <a:pt x="3621" y="17774"/>
                      <a:pt x="3605" y="18096"/>
                    </a:cubicBezTo>
                    <a:cubicBezTo>
                      <a:pt x="3597" y="18259"/>
                      <a:pt x="3819" y="18365"/>
                      <a:pt x="4001" y="18286"/>
                    </a:cubicBezTo>
                    <a:cubicBezTo>
                      <a:pt x="4076" y="18254"/>
                      <a:pt x="4155" y="18220"/>
                      <a:pt x="4235" y="18185"/>
                    </a:cubicBezTo>
                    <a:cubicBezTo>
                      <a:pt x="4268" y="18171"/>
                      <a:pt x="4307" y="18186"/>
                      <a:pt x="4312" y="18215"/>
                    </a:cubicBezTo>
                    <a:cubicBezTo>
                      <a:pt x="4408" y="18705"/>
                      <a:pt x="4357" y="19226"/>
                      <a:pt x="4321" y="19405"/>
                    </a:cubicBezTo>
                    <a:cubicBezTo>
                      <a:pt x="4186" y="20252"/>
                      <a:pt x="3775" y="20901"/>
                      <a:pt x="3693" y="21006"/>
                    </a:cubicBezTo>
                    <a:cubicBezTo>
                      <a:pt x="3555" y="21182"/>
                      <a:pt x="3641" y="21416"/>
                      <a:pt x="3888" y="21504"/>
                    </a:cubicBezTo>
                    <a:cubicBezTo>
                      <a:pt x="4100" y="21580"/>
                      <a:pt x="4367" y="21497"/>
                      <a:pt x="4473" y="21334"/>
                    </a:cubicBezTo>
                    <a:cubicBezTo>
                      <a:pt x="4858" y="20749"/>
                      <a:pt x="5211" y="19437"/>
                      <a:pt x="5012" y="18501"/>
                    </a:cubicBezTo>
                    <a:cubicBezTo>
                      <a:pt x="4911" y="17772"/>
                      <a:pt x="4666" y="17995"/>
                      <a:pt x="5295" y="17707"/>
                    </a:cubicBezTo>
                    <a:cubicBezTo>
                      <a:pt x="5424" y="17648"/>
                      <a:pt x="5466" y="17518"/>
                      <a:pt x="5389" y="17418"/>
                    </a:cubicBezTo>
                    <a:cubicBezTo>
                      <a:pt x="4973" y="16876"/>
                      <a:pt x="3785" y="15227"/>
                      <a:pt x="3708" y="13989"/>
                    </a:cubicBezTo>
                    <a:cubicBezTo>
                      <a:pt x="3687" y="13665"/>
                      <a:pt x="4098" y="13503"/>
                      <a:pt x="4675" y="13434"/>
                    </a:cubicBezTo>
                    <a:cubicBezTo>
                      <a:pt x="5435" y="15619"/>
                      <a:pt x="7588" y="17242"/>
                      <a:pt x="10189" y="17446"/>
                    </a:cubicBezTo>
                    <a:cubicBezTo>
                      <a:pt x="10308" y="17456"/>
                      <a:pt x="10412" y="17384"/>
                      <a:pt x="10412" y="17290"/>
                    </a:cubicBezTo>
                    <a:lnTo>
                      <a:pt x="10412" y="10768"/>
                    </a:lnTo>
                    <a:cubicBezTo>
                      <a:pt x="10412" y="10685"/>
                      <a:pt x="10361" y="10608"/>
                      <a:pt x="10273" y="10562"/>
                    </a:cubicBezTo>
                    <a:cubicBezTo>
                      <a:pt x="8978" y="9884"/>
                      <a:pt x="8133" y="8809"/>
                      <a:pt x="7944" y="7602"/>
                    </a:cubicBezTo>
                    <a:cubicBezTo>
                      <a:pt x="7937" y="7559"/>
                      <a:pt x="7887" y="7526"/>
                      <a:pt x="7832" y="7531"/>
                    </a:cubicBezTo>
                    <a:close/>
                    <a:moveTo>
                      <a:pt x="13662" y="7531"/>
                    </a:moveTo>
                    <a:cubicBezTo>
                      <a:pt x="13607" y="7526"/>
                      <a:pt x="13557" y="7559"/>
                      <a:pt x="13550" y="7602"/>
                    </a:cubicBezTo>
                    <a:cubicBezTo>
                      <a:pt x="13361" y="8809"/>
                      <a:pt x="12516" y="9884"/>
                      <a:pt x="11221" y="10562"/>
                    </a:cubicBezTo>
                    <a:cubicBezTo>
                      <a:pt x="11133" y="10608"/>
                      <a:pt x="11082" y="10685"/>
                      <a:pt x="11082" y="10768"/>
                    </a:cubicBezTo>
                    <a:lnTo>
                      <a:pt x="11082" y="17290"/>
                    </a:lnTo>
                    <a:cubicBezTo>
                      <a:pt x="11082" y="17384"/>
                      <a:pt x="11186" y="17456"/>
                      <a:pt x="11305" y="17446"/>
                    </a:cubicBezTo>
                    <a:cubicBezTo>
                      <a:pt x="13906" y="17242"/>
                      <a:pt x="16059" y="15619"/>
                      <a:pt x="16819" y="13434"/>
                    </a:cubicBezTo>
                    <a:cubicBezTo>
                      <a:pt x="17396" y="13503"/>
                      <a:pt x="17807" y="13665"/>
                      <a:pt x="17786" y="13989"/>
                    </a:cubicBezTo>
                    <a:cubicBezTo>
                      <a:pt x="17709" y="15227"/>
                      <a:pt x="16521" y="16876"/>
                      <a:pt x="16105" y="17418"/>
                    </a:cubicBezTo>
                    <a:cubicBezTo>
                      <a:pt x="16028" y="17518"/>
                      <a:pt x="16070" y="17648"/>
                      <a:pt x="16199" y="17707"/>
                    </a:cubicBezTo>
                    <a:cubicBezTo>
                      <a:pt x="16828" y="17995"/>
                      <a:pt x="16583" y="17772"/>
                      <a:pt x="16482" y="18501"/>
                    </a:cubicBezTo>
                    <a:cubicBezTo>
                      <a:pt x="16283" y="19437"/>
                      <a:pt x="16639" y="20749"/>
                      <a:pt x="17023" y="21334"/>
                    </a:cubicBezTo>
                    <a:cubicBezTo>
                      <a:pt x="17130" y="21497"/>
                      <a:pt x="17394" y="21580"/>
                      <a:pt x="17606" y="21504"/>
                    </a:cubicBezTo>
                    <a:cubicBezTo>
                      <a:pt x="17853" y="21416"/>
                      <a:pt x="17939" y="21182"/>
                      <a:pt x="17801" y="21006"/>
                    </a:cubicBezTo>
                    <a:cubicBezTo>
                      <a:pt x="17719" y="20901"/>
                      <a:pt x="17308" y="20252"/>
                      <a:pt x="17173" y="19405"/>
                    </a:cubicBezTo>
                    <a:cubicBezTo>
                      <a:pt x="17137" y="19226"/>
                      <a:pt x="17086" y="18705"/>
                      <a:pt x="17182" y="18215"/>
                    </a:cubicBezTo>
                    <a:cubicBezTo>
                      <a:pt x="17187" y="18186"/>
                      <a:pt x="17226" y="18171"/>
                      <a:pt x="17259" y="18185"/>
                    </a:cubicBezTo>
                    <a:cubicBezTo>
                      <a:pt x="17339" y="18220"/>
                      <a:pt x="17418" y="18254"/>
                      <a:pt x="17493" y="18286"/>
                    </a:cubicBezTo>
                    <a:cubicBezTo>
                      <a:pt x="17675" y="18365"/>
                      <a:pt x="17900" y="18259"/>
                      <a:pt x="17892" y="18096"/>
                    </a:cubicBezTo>
                    <a:cubicBezTo>
                      <a:pt x="17875" y="17774"/>
                      <a:pt x="17907" y="17372"/>
                      <a:pt x="17930" y="17149"/>
                    </a:cubicBezTo>
                    <a:cubicBezTo>
                      <a:pt x="17938" y="17074"/>
                      <a:pt x="18046" y="17032"/>
                      <a:pt x="18125" y="17075"/>
                    </a:cubicBezTo>
                    <a:lnTo>
                      <a:pt x="18127" y="17076"/>
                    </a:lnTo>
                    <a:cubicBezTo>
                      <a:pt x="18214" y="17123"/>
                      <a:pt x="18328" y="17069"/>
                      <a:pt x="18321" y="16987"/>
                    </a:cubicBezTo>
                    <a:cubicBezTo>
                      <a:pt x="18247" y="16129"/>
                      <a:pt x="18738" y="14452"/>
                      <a:pt x="18840" y="13417"/>
                    </a:cubicBezTo>
                    <a:cubicBezTo>
                      <a:pt x="18919" y="12608"/>
                      <a:pt x="17765" y="12366"/>
                      <a:pt x="17079" y="12297"/>
                    </a:cubicBezTo>
                    <a:cubicBezTo>
                      <a:pt x="17122" y="11919"/>
                      <a:pt x="17162" y="9989"/>
                      <a:pt x="17152" y="9748"/>
                    </a:cubicBezTo>
                    <a:cubicBezTo>
                      <a:pt x="18375" y="10131"/>
                      <a:pt x="18630" y="11395"/>
                      <a:pt x="18683" y="11838"/>
                    </a:cubicBezTo>
                    <a:cubicBezTo>
                      <a:pt x="18693" y="11920"/>
                      <a:pt x="18792" y="11979"/>
                      <a:pt x="18895" y="11964"/>
                    </a:cubicBezTo>
                    <a:cubicBezTo>
                      <a:pt x="19239" y="11913"/>
                      <a:pt x="19222" y="11886"/>
                      <a:pt x="19286" y="12051"/>
                    </a:cubicBezTo>
                    <a:cubicBezTo>
                      <a:pt x="19666" y="12870"/>
                      <a:pt x="20202" y="13537"/>
                      <a:pt x="20817" y="14062"/>
                    </a:cubicBezTo>
                    <a:cubicBezTo>
                      <a:pt x="20976" y="14191"/>
                      <a:pt x="21227" y="14183"/>
                      <a:pt x="21375" y="14070"/>
                    </a:cubicBezTo>
                    <a:cubicBezTo>
                      <a:pt x="21547" y="13938"/>
                      <a:pt x="21529" y="13724"/>
                      <a:pt x="21347" y="13609"/>
                    </a:cubicBezTo>
                    <a:cubicBezTo>
                      <a:pt x="20233" y="12906"/>
                      <a:pt x="19590" y="11799"/>
                      <a:pt x="19665" y="11930"/>
                    </a:cubicBezTo>
                    <a:cubicBezTo>
                      <a:pt x="19641" y="11888"/>
                      <a:pt x="19672" y="11838"/>
                      <a:pt x="19730" y="11827"/>
                    </a:cubicBezTo>
                    <a:cubicBezTo>
                      <a:pt x="19792" y="11816"/>
                      <a:pt x="19854" y="11805"/>
                      <a:pt x="19912" y="11794"/>
                    </a:cubicBezTo>
                    <a:cubicBezTo>
                      <a:pt x="20034" y="11770"/>
                      <a:pt x="20088" y="11659"/>
                      <a:pt x="20019" y="11577"/>
                    </a:cubicBezTo>
                    <a:cubicBezTo>
                      <a:pt x="19858" y="11385"/>
                      <a:pt x="19714" y="11115"/>
                      <a:pt x="19627" y="10931"/>
                    </a:cubicBezTo>
                    <a:cubicBezTo>
                      <a:pt x="19578" y="10827"/>
                      <a:pt x="19638" y="10711"/>
                      <a:pt x="19766" y="10665"/>
                    </a:cubicBezTo>
                    <a:cubicBezTo>
                      <a:pt x="19938" y="10603"/>
                      <a:pt x="19977" y="10436"/>
                      <a:pt x="19863" y="10330"/>
                    </a:cubicBezTo>
                    <a:cubicBezTo>
                      <a:pt x="19182" y="9701"/>
                      <a:pt x="18378" y="8704"/>
                      <a:pt x="17510" y="8481"/>
                    </a:cubicBezTo>
                    <a:cubicBezTo>
                      <a:pt x="17147" y="8389"/>
                      <a:pt x="16917" y="8431"/>
                      <a:pt x="16757" y="8515"/>
                    </a:cubicBezTo>
                    <a:cubicBezTo>
                      <a:pt x="16321" y="7999"/>
                      <a:pt x="15435" y="7679"/>
                      <a:pt x="13662" y="7531"/>
                    </a:cubicBezTo>
                    <a:close/>
                  </a:path>
                </a:pathLst>
              </a:cu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7" name="Bumblebee"/>
              <p:cNvSpPr/>
              <p:nvPr/>
            </p:nvSpPr>
            <p:spPr>
              <a:xfrm>
                <a:off x="254054" y="2139303"/>
                <a:ext cx="401037" cy="281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0" h="21600" extrusionOk="0">
                    <a:moveTo>
                      <a:pt x="5923" y="0"/>
                    </a:moveTo>
                    <a:cubicBezTo>
                      <a:pt x="5875" y="1053"/>
                      <a:pt x="6239" y="1852"/>
                      <a:pt x="6498" y="2267"/>
                    </a:cubicBezTo>
                    <a:cubicBezTo>
                      <a:pt x="6550" y="2643"/>
                      <a:pt x="6772" y="3290"/>
                      <a:pt x="7600" y="3866"/>
                    </a:cubicBezTo>
                    <a:cubicBezTo>
                      <a:pt x="7494" y="4535"/>
                      <a:pt x="7616" y="5525"/>
                      <a:pt x="8443" y="6486"/>
                    </a:cubicBezTo>
                    <a:cubicBezTo>
                      <a:pt x="8406" y="6578"/>
                      <a:pt x="8369" y="6670"/>
                      <a:pt x="8338" y="6762"/>
                    </a:cubicBezTo>
                    <a:cubicBezTo>
                      <a:pt x="3941" y="1767"/>
                      <a:pt x="202" y="2220"/>
                      <a:pt x="23" y="3626"/>
                    </a:cubicBezTo>
                    <a:cubicBezTo>
                      <a:pt x="-262" y="5878"/>
                      <a:pt x="2242" y="7831"/>
                      <a:pt x="2242" y="7831"/>
                    </a:cubicBezTo>
                    <a:cubicBezTo>
                      <a:pt x="2242" y="7831"/>
                      <a:pt x="1399" y="8730"/>
                      <a:pt x="3155" y="10059"/>
                    </a:cubicBezTo>
                    <a:cubicBezTo>
                      <a:pt x="4620" y="11173"/>
                      <a:pt x="7119" y="10258"/>
                      <a:pt x="8480" y="9613"/>
                    </a:cubicBezTo>
                    <a:cubicBezTo>
                      <a:pt x="8522" y="9682"/>
                      <a:pt x="8564" y="9750"/>
                      <a:pt x="8606" y="9812"/>
                    </a:cubicBezTo>
                    <a:cubicBezTo>
                      <a:pt x="7594" y="10327"/>
                      <a:pt x="6039" y="11242"/>
                      <a:pt x="6339" y="11757"/>
                    </a:cubicBezTo>
                    <a:cubicBezTo>
                      <a:pt x="6355" y="11780"/>
                      <a:pt x="6370" y="11804"/>
                      <a:pt x="6381" y="11827"/>
                    </a:cubicBezTo>
                    <a:cubicBezTo>
                      <a:pt x="6149" y="11996"/>
                      <a:pt x="5433" y="12648"/>
                      <a:pt x="5412" y="14031"/>
                    </a:cubicBezTo>
                    <a:cubicBezTo>
                      <a:pt x="5180" y="14377"/>
                      <a:pt x="4705" y="14946"/>
                      <a:pt x="4041" y="14946"/>
                    </a:cubicBezTo>
                    <a:lnTo>
                      <a:pt x="4041" y="15316"/>
                    </a:lnTo>
                    <a:cubicBezTo>
                      <a:pt x="4832" y="15316"/>
                      <a:pt x="5380" y="14632"/>
                      <a:pt x="5628" y="14240"/>
                    </a:cubicBezTo>
                    <a:cubicBezTo>
                      <a:pt x="5949" y="14009"/>
                      <a:pt x="6476" y="13408"/>
                      <a:pt x="6639" y="12194"/>
                    </a:cubicBezTo>
                    <a:cubicBezTo>
                      <a:pt x="6650" y="12209"/>
                      <a:pt x="6660" y="12219"/>
                      <a:pt x="6671" y="12242"/>
                    </a:cubicBezTo>
                    <a:cubicBezTo>
                      <a:pt x="6839" y="12480"/>
                      <a:pt x="7551" y="11873"/>
                      <a:pt x="8252" y="11128"/>
                    </a:cubicBezTo>
                    <a:cubicBezTo>
                      <a:pt x="8210" y="11305"/>
                      <a:pt x="8169" y="11488"/>
                      <a:pt x="8132" y="11673"/>
                    </a:cubicBezTo>
                    <a:cubicBezTo>
                      <a:pt x="7246" y="12756"/>
                      <a:pt x="5574" y="15061"/>
                      <a:pt x="6376" y="15837"/>
                    </a:cubicBezTo>
                    <a:cubicBezTo>
                      <a:pt x="6181" y="16559"/>
                      <a:pt x="5680" y="18889"/>
                      <a:pt x="6349" y="19273"/>
                    </a:cubicBezTo>
                    <a:cubicBezTo>
                      <a:pt x="6312" y="19703"/>
                      <a:pt x="6170" y="20693"/>
                      <a:pt x="5580" y="21300"/>
                    </a:cubicBezTo>
                    <a:lnTo>
                      <a:pt x="5728" y="21600"/>
                    </a:lnTo>
                    <a:cubicBezTo>
                      <a:pt x="6408" y="20908"/>
                      <a:pt x="6566" y="19818"/>
                      <a:pt x="6608" y="19319"/>
                    </a:cubicBezTo>
                    <a:cubicBezTo>
                      <a:pt x="7335" y="19203"/>
                      <a:pt x="7067" y="16720"/>
                      <a:pt x="6951" y="15844"/>
                    </a:cubicBezTo>
                    <a:cubicBezTo>
                      <a:pt x="7241" y="15606"/>
                      <a:pt x="7525" y="15053"/>
                      <a:pt x="7778" y="14408"/>
                    </a:cubicBezTo>
                    <a:cubicBezTo>
                      <a:pt x="7762" y="14692"/>
                      <a:pt x="7758" y="14985"/>
                      <a:pt x="7758" y="15284"/>
                    </a:cubicBezTo>
                    <a:cubicBezTo>
                      <a:pt x="7758" y="16706"/>
                      <a:pt x="8312" y="17888"/>
                      <a:pt x="9102" y="18841"/>
                    </a:cubicBezTo>
                    <a:cubicBezTo>
                      <a:pt x="9930" y="19840"/>
                      <a:pt x="11184" y="19840"/>
                      <a:pt x="12012" y="18841"/>
                    </a:cubicBezTo>
                    <a:cubicBezTo>
                      <a:pt x="12797" y="17888"/>
                      <a:pt x="13356" y="16714"/>
                      <a:pt x="13356" y="15284"/>
                    </a:cubicBezTo>
                    <a:cubicBezTo>
                      <a:pt x="13356" y="14985"/>
                      <a:pt x="13345" y="14700"/>
                      <a:pt x="13335" y="14408"/>
                    </a:cubicBezTo>
                    <a:cubicBezTo>
                      <a:pt x="13588" y="15053"/>
                      <a:pt x="13874" y="15606"/>
                      <a:pt x="14164" y="15844"/>
                    </a:cubicBezTo>
                    <a:cubicBezTo>
                      <a:pt x="14048" y="16720"/>
                      <a:pt x="13779" y="19203"/>
                      <a:pt x="14506" y="19319"/>
                    </a:cubicBezTo>
                    <a:cubicBezTo>
                      <a:pt x="14543" y="19818"/>
                      <a:pt x="14706" y="20908"/>
                      <a:pt x="15386" y="21600"/>
                    </a:cubicBezTo>
                    <a:lnTo>
                      <a:pt x="15534" y="21300"/>
                    </a:lnTo>
                    <a:cubicBezTo>
                      <a:pt x="14939" y="20693"/>
                      <a:pt x="14795" y="19703"/>
                      <a:pt x="14763" y="19273"/>
                    </a:cubicBezTo>
                    <a:cubicBezTo>
                      <a:pt x="15433" y="18897"/>
                      <a:pt x="14932" y="16567"/>
                      <a:pt x="14737" y="15837"/>
                    </a:cubicBezTo>
                    <a:cubicBezTo>
                      <a:pt x="15538" y="15061"/>
                      <a:pt x="13868" y="12756"/>
                      <a:pt x="12982" y="11673"/>
                    </a:cubicBezTo>
                    <a:cubicBezTo>
                      <a:pt x="12945" y="11488"/>
                      <a:pt x="12903" y="11305"/>
                      <a:pt x="12860" y="11128"/>
                    </a:cubicBezTo>
                    <a:cubicBezTo>
                      <a:pt x="13562" y="11881"/>
                      <a:pt x="14273" y="12488"/>
                      <a:pt x="14442" y="12242"/>
                    </a:cubicBezTo>
                    <a:cubicBezTo>
                      <a:pt x="14453" y="12227"/>
                      <a:pt x="14463" y="12209"/>
                      <a:pt x="14473" y="12194"/>
                    </a:cubicBezTo>
                    <a:cubicBezTo>
                      <a:pt x="14637" y="13416"/>
                      <a:pt x="15165" y="14017"/>
                      <a:pt x="15487" y="14240"/>
                    </a:cubicBezTo>
                    <a:cubicBezTo>
                      <a:pt x="15734" y="14632"/>
                      <a:pt x="16282" y="15316"/>
                      <a:pt x="17073" y="15316"/>
                    </a:cubicBezTo>
                    <a:lnTo>
                      <a:pt x="17073" y="14946"/>
                    </a:lnTo>
                    <a:cubicBezTo>
                      <a:pt x="16414" y="14946"/>
                      <a:pt x="15934" y="14377"/>
                      <a:pt x="15702" y="14031"/>
                    </a:cubicBezTo>
                    <a:cubicBezTo>
                      <a:pt x="15681" y="12648"/>
                      <a:pt x="14964" y="11996"/>
                      <a:pt x="14732" y="11827"/>
                    </a:cubicBezTo>
                    <a:cubicBezTo>
                      <a:pt x="14743" y="11804"/>
                      <a:pt x="14759" y="11780"/>
                      <a:pt x="14775" y="11757"/>
                    </a:cubicBezTo>
                    <a:cubicBezTo>
                      <a:pt x="15075" y="11242"/>
                      <a:pt x="13520" y="10327"/>
                      <a:pt x="12508" y="9812"/>
                    </a:cubicBezTo>
                    <a:cubicBezTo>
                      <a:pt x="12555" y="9750"/>
                      <a:pt x="12598" y="9682"/>
                      <a:pt x="12635" y="9613"/>
                    </a:cubicBezTo>
                    <a:cubicBezTo>
                      <a:pt x="13995" y="10250"/>
                      <a:pt x="16494" y="11166"/>
                      <a:pt x="17960" y="10059"/>
                    </a:cubicBezTo>
                    <a:cubicBezTo>
                      <a:pt x="19715" y="8730"/>
                      <a:pt x="18871" y="7831"/>
                      <a:pt x="18871" y="7831"/>
                    </a:cubicBezTo>
                    <a:cubicBezTo>
                      <a:pt x="18871" y="7831"/>
                      <a:pt x="21338" y="5878"/>
                      <a:pt x="21059" y="3626"/>
                    </a:cubicBezTo>
                    <a:cubicBezTo>
                      <a:pt x="20879" y="2220"/>
                      <a:pt x="17142" y="1767"/>
                      <a:pt x="12745" y="6762"/>
                    </a:cubicBezTo>
                    <a:cubicBezTo>
                      <a:pt x="12713" y="6670"/>
                      <a:pt x="12677" y="6578"/>
                      <a:pt x="12640" y="6486"/>
                    </a:cubicBezTo>
                    <a:cubicBezTo>
                      <a:pt x="13462" y="5525"/>
                      <a:pt x="13583" y="4535"/>
                      <a:pt x="13483" y="3866"/>
                    </a:cubicBezTo>
                    <a:cubicBezTo>
                      <a:pt x="14311" y="3290"/>
                      <a:pt x="14533" y="2643"/>
                      <a:pt x="14585" y="2267"/>
                    </a:cubicBezTo>
                    <a:cubicBezTo>
                      <a:pt x="14838" y="1844"/>
                      <a:pt x="15201" y="1053"/>
                      <a:pt x="15159" y="0"/>
                    </a:cubicBezTo>
                    <a:lnTo>
                      <a:pt x="14907" y="24"/>
                    </a:lnTo>
                    <a:cubicBezTo>
                      <a:pt x="14938" y="815"/>
                      <a:pt x="14706" y="1445"/>
                      <a:pt x="14495" y="1844"/>
                    </a:cubicBezTo>
                    <a:cubicBezTo>
                      <a:pt x="14495" y="1844"/>
                      <a:pt x="14490" y="1845"/>
                      <a:pt x="14490" y="1837"/>
                    </a:cubicBezTo>
                    <a:cubicBezTo>
                      <a:pt x="13478" y="2244"/>
                      <a:pt x="13283" y="2888"/>
                      <a:pt x="13246" y="3165"/>
                    </a:cubicBezTo>
                    <a:cubicBezTo>
                      <a:pt x="13220" y="3127"/>
                      <a:pt x="13188" y="3090"/>
                      <a:pt x="13162" y="3067"/>
                    </a:cubicBezTo>
                    <a:cubicBezTo>
                      <a:pt x="12914" y="2859"/>
                      <a:pt x="12243" y="4510"/>
                      <a:pt x="11943" y="5309"/>
                    </a:cubicBezTo>
                    <a:cubicBezTo>
                      <a:pt x="11895" y="5256"/>
                      <a:pt x="11848" y="5202"/>
                      <a:pt x="11801" y="5148"/>
                    </a:cubicBezTo>
                    <a:cubicBezTo>
                      <a:pt x="11843" y="4803"/>
                      <a:pt x="11822" y="4287"/>
                      <a:pt x="11374" y="4118"/>
                    </a:cubicBezTo>
                    <a:cubicBezTo>
                      <a:pt x="11569" y="4003"/>
                      <a:pt x="11590" y="3764"/>
                      <a:pt x="11506" y="3511"/>
                    </a:cubicBezTo>
                    <a:lnTo>
                      <a:pt x="11643" y="3511"/>
                    </a:lnTo>
                    <a:cubicBezTo>
                      <a:pt x="11943" y="3511"/>
                      <a:pt x="12223" y="3250"/>
                      <a:pt x="12345" y="2843"/>
                    </a:cubicBezTo>
                    <a:cubicBezTo>
                      <a:pt x="12492" y="2367"/>
                      <a:pt x="12776" y="1698"/>
                      <a:pt x="13304" y="1237"/>
                    </a:cubicBezTo>
                    <a:lnTo>
                      <a:pt x="13172" y="922"/>
                    </a:lnTo>
                    <a:cubicBezTo>
                      <a:pt x="12592" y="1437"/>
                      <a:pt x="12276" y="2174"/>
                      <a:pt x="12117" y="2697"/>
                    </a:cubicBezTo>
                    <a:cubicBezTo>
                      <a:pt x="12033" y="2966"/>
                      <a:pt x="11848" y="3143"/>
                      <a:pt x="11648" y="3143"/>
                    </a:cubicBezTo>
                    <a:lnTo>
                      <a:pt x="11322" y="3143"/>
                    </a:lnTo>
                    <a:cubicBezTo>
                      <a:pt x="11121" y="2851"/>
                      <a:pt x="10820" y="2605"/>
                      <a:pt x="10541" y="2605"/>
                    </a:cubicBezTo>
                    <a:cubicBezTo>
                      <a:pt x="10261" y="2605"/>
                      <a:pt x="9962" y="2851"/>
                      <a:pt x="9761" y="3143"/>
                    </a:cubicBezTo>
                    <a:lnTo>
                      <a:pt x="9433" y="3143"/>
                    </a:lnTo>
                    <a:cubicBezTo>
                      <a:pt x="9233" y="3143"/>
                      <a:pt x="9048" y="2966"/>
                      <a:pt x="8964" y="2697"/>
                    </a:cubicBezTo>
                    <a:cubicBezTo>
                      <a:pt x="8800" y="2174"/>
                      <a:pt x="8489" y="1437"/>
                      <a:pt x="7910" y="922"/>
                    </a:cubicBezTo>
                    <a:lnTo>
                      <a:pt x="7778" y="1237"/>
                    </a:lnTo>
                    <a:cubicBezTo>
                      <a:pt x="8305" y="1705"/>
                      <a:pt x="8591" y="2367"/>
                      <a:pt x="8738" y="2843"/>
                    </a:cubicBezTo>
                    <a:cubicBezTo>
                      <a:pt x="8865" y="3250"/>
                      <a:pt x="9138" y="3511"/>
                      <a:pt x="9438" y="3511"/>
                    </a:cubicBezTo>
                    <a:lnTo>
                      <a:pt x="9577" y="3511"/>
                    </a:lnTo>
                    <a:cubicBezTo>
                      <a:pt x="9492" y="3764"/>
                      <a:pt x="9514" y="4003"/>
                      <a:pt x="9709" y="4118"/>
                    </a:cubicBezTo>
                    <a:cubicBezTo>
                      <a:pt x="9260" y="4287"/>
                      <a:pt x="9238" y="4810"/>
                      <a:pt x="9280" y="5148"/>
                    </a:cubicBezTo>
                    <a:cubicBezTo>
                      <a:pt x="9233" y="5202"/>
                      <a:pt x="9181" y="5248"/>
                      <a:pt x="9139" y="5309"/>
                    </a:cubicBezTo>
                    <a:cubicBezTo>
                      <a:pt x="8833" y="4510"/>
                      <a:pt x="8169" y="2859"/>
                      <a:pt x="7921" y="3067"/>
                    </a:cubicBezTo>
                    <a:cubicBezTo>
                      <a:pt x="7895" y="3090"/>
                      <a:pt x="7863" y="3119"/>
                      <a:pt x="7837" y="3165"/>
                    </a:cubicBezTo>
                    <a:cubicBezTo>
                      <a:pt x="7800" y="2896"/>
                      <a:pt x="7604" y="2244"/>
                      <a:pt x="6591" y="1837"/>
                    </a:cubicBezTo>
                    <a:cubicBezTo>
                      <a:pt x="6591" y="1837"/>
                      <a:pt x="6587" y="1837"/>
                      <a:pt x="6587" y="1844"/>
                    </a:cubicBezTo>
                    <a:cubicBezTo>
                      <a:pt x="6376" y="1445"/>
                      <a:pt x="6139" y="808"/>
                      <a:pt x="6176" y="24"/>
                    </a:cubicBezTo>
                    <a:lnTo>
                      <a:pt x="59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sp>
            <p:nvSpPr>
              <p:cNvPr id="138" name="Spider"/>
              <p:cNvSpPr/>
              <p:nvPr/>
            </p:nvSpPr>
            <p:spPr>
              <a:xfrm>
                <a:off x="437241" y="1158128"/>
                <a:ext cx="376537" cy="340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54" y="0"/>
                    </a:moveTo>
                    <a:cubicBezTo>
                      <a:pt x="3189" y="15"/>
                      <a:pt x="3083" y="125"/>
                      <a:pt x="3083" y="125"/>
                    </a:cubicBezTo>
                    <a:cubicBezTo>
                      <a:pt x="3083" y="125"/>
                      <a:pt x="5981" y="9488"/>
                      <a:pt x="9197" y="10287"/>
                    </a:cubicBezTo>
                    <a:cubicBezTo>
                      <a:pt x="9197" y="10293"/>
                      <a:pt x="9197" y="10300"/>
                      <a:pt x="9197" y="10306"/>
                    </a:cubicBezTo>
                    <a:cubicBezTo>
                      <a:pt x="8998" y="10360"/>
                      <a:pt x="7832" y="10513"/>
                      <a:pt x="5124" y="7807"/>
                    </a:cubicBezTo>
                    <a:cubicBezTo>
                      <a:pt x="4239" y="7698"/>
                      <a:pt x="3179" y="7849"/>
                      <a:pt x="2266" y="8041"/>
                    </a:cubicBezTo>
                    <a:cubicBezTo>
                      <a:pt x="1419" y="8716"/>
                      <a:pt x="0" y="8950"/>
                      <a:pt x="0" y="8950"/>
                    </a:cubicBezTo>
                    <a:lnTo>
                      <a:pt x="98" y="9386"/>
                    </a:lnTo>
                    <a:cubicBezTo>
                      <a:pt x="98" y="9386"/>
                      <a:pt x="1844" y="9278"/>
                      <a:pt x="2577" y="8699"/>
                    </a:cubicBezTo>
                    <a:cubicBezTo>
                      <a:pt x="3441" y="8626"/>
                      <a:pt x="4631" y="8699"/>
                      <a:pt x="4631" y="8699"/>
                    </a:cubicBezTo>
                    <a:cubicBezTo>
                      <a:pt x="4631" y="8699"/>
                      <a:pt x="7001" y="11358"/>
                      <a:pt x="9256" y="11309"/>
                    </a:cubicBezTo>
                    <a:cubicBezTo>
                      <a:pt x="6392" y="11855"/>
                      <a:pt x="3783" y="11115"/>
                      <a:pt x="1612" y="14021"/>
                    </a:cubicBezTo>
                    <a:cubicBezTo>
                      <a:pt x="1875" y="14238"/>
                      <a:pt x="1908" y="14345"/>
                      <a:pt x="1908" y="14345"/>
                    </a:cubicBezTo>
                    <a:cubicBezTo>
                      <a:pt x="1908" y="14345"/>
                      <a:pt x="3049" y="12822"/>
                      <a:pt x="6049" y="12645"/>
                    </a:cubicBezTo>
                    <a:cubicBezTo>
                      <a:pt x="8237" y="12515"/>
                      <a:pt x="9364" y="12136"/>
                      <a:pt x="9364" y="12136"/>
                    </a:cubicBezTo>
                    <a:cubicBezTo>
                      <a:pt x="9364" y="12136"/>
                      <a:pt x="7141" y="13659"/>
                      <a:pt x="4304" y="21293"/>
                    </a:cubicBezTo>
                    <a:cubicBezTo>
                      <a:pt x="4679" y="21582"/>
                      <a:pt x="4789" y="21600"/>
                      <a:pt x="4789" y="21600"/>
                    </a:cubicBezTo>
                    <a:cubicBezTo>
                      <a:pt x="4789" y="21600"/>
                      <a:pt x="7151" y="16343"/>
                      <a:pt x="8993" y="13879"/>
                    </a:cubicBezTo>
                    <a:cubicBezTo>
                      <a:pt x="8870" y="14273"/>
                      <a:pt x="8802" y="14713"/>
                      <a:pt x="8802" y="15178"/>
                    </a:cubicBezTo>
                    <a:cubicBezTo>
                      <a:pt x="8802" y="16859"/>
                      <a:pt x="9696" y="18221"/>
                      <a:pt x="10801" y="18221"/>
                    </a:cubicBezTo>
                    <a:cubicBezTo>
                      <a:pt x="11905" y="18221"/>
                      <a:pt x="12800" y="16859"/>
                      <a:pt x="12800" y="15178"/>
                    </a:cubicBezTo>
                    <a:cubicBezTo>
                      <a:pt x="12800" y="14713"/>
                      <a:pt x="12731" y="14273"/>
                      <a:pt x="12609" y="13879"/>
                    </a:cubicBezTo>
                    <a:cubicBezTo>
                      <a:pt x="14451" y="16343"/>
                      <a:pt x="16811" y="21600"/>
                      <a:pt x="16811" y="21600"/>
                    </a:cubicBezTo>
                    <a:cubicBezTo>
                      <a:pt x="16811" y="21600"/>
                      <a:pt x="16922" y="21582"/>
                      <a:pt x="17297" y="21293"/>
                    </a:cubicBezTo>
                    <a:cubicBezTo>
                      <a:pt x="14461" y="13659"/>
                      <a:pt x="12237" y="12136"/>
                      <a:pt x="12237" y="12136"/>
                    </a:cubicBezTo>
                    <a:cubicBezTo>
                      <a:pt x="12237" y="12136"/>
                      <a:pt x="13363" y="12515"/>
                      <a:pt x="15551" y="12645"/>
                    </a:cubicBezTo>
                    <a:cubicBezTo>
                      <a:pt x="18551" y="12822"/>
                      <a:pt x="19694" y="14345"/>
                      <a:pt x="19694" y="14345"/>
                    </a:cubicBezTo>
                    <a:cubicBezTo>
                      <a:pt x="19694" y="14345"/>
                      <a:pt x="19726" y="14238"/>
                      <a:pt x="19989" y="14021"/>
                    </a:cubicBezTo>
                    <a:cubicBezTo>
                      <a:pt x="17819" y="11115"/>
                      <a:pt x="15210" y="11855"/>
                      <a:pt x="12346" y="11309"/>
                    </a:cubicBezTo>
                    <a:cubicBezTo>
                      <a:pt x="14600" y="11358"/>
                      <a:pt x="16971" y="8699"/>
                      <a:pt x="16971" y="8699"/>
                    </a:cubicBezTo>
                    <a:cubicBezTo>
                      <a:pt x="16971" y="8699"/>
                      <a:pt x="18160" y="8626"/>
                      <a:pt x="19024" y="8699"/>
                    </a:cubicBezTo>
                    <a:cubicBezTo>
                      <a:pt x="19758" y="9278"/>
                      <a:pt x="21504" y="9386"/>
                      <a:pt x="21504" y="9386"/>
                    </a:cubicBezTo>
                    <a:lnTo>
                      <a:pt x="21600" y="8950"/>
                    </a:lnTo>
                    <a:cubicBezTo>
                      <a:pt x="21600" y="8950"/>
                      <a:pt x="20183" y="8716"/>
                      <a:pt x="19335" y="8041"/>
                    </a:cubicBezTo>
                    <a:cubicBezTo>
                      <a:pt x="18423" y="7849"/>
                      <a:pt x="17362" y="7698"/>
                      <a:pt x="16478" y="7807"/>
                    </a:cubicBezTo>
                    <a:cubicBezTo>
                      <a:pt x="13769" y="10513"/>
                      <a:pt x="12603" y="10360"/>
                      <a:pt x="12405" y="10306"/>
                    </a:cubicBezTo>
                    <a:cubicBezTo>
                      <a:pt x="12404" y="10300"/>
                      <a:pt x="12403" y="10293"/>
                      <a:pt x="12403" y="10287"/>
                    </a:cubicBezTo>
                    <a:cubicBezTo>
                      <a:pt x="15619" y="9488"/>
                      <a:pt x="18519" y="125"/>
                      <a:pt x="18519" y="125"/>
                    </a:cubicBezTo>
                    <a:cubicBezTo>
                      <a:pt x="18519" y="125"/>
                      <a:pt x="18412" y="15"/>
                      <a:pt x="18147" y="0"/>
                    </a:cubicBezTo>
                    <a:cubicBezTo>
                      <a:pt x="14900" y="7699"/>
                      <a:pt x="13001" y="9077"/>
                      <a:pt x="12308" y="9307"/>
                    </a:cubicBezTo>
                    <a:cubicBezTo>
                      <a:pt x="12436" y="9065"/>
                      <a:pt x="12554" y="8627"/>
                      <a:pt x="12516" y="8220"/>
                    </a:cubicBezTo>
                    <a:cubicBezTo>
                      <a:pt x="12508" y="8132"/>
                      <a:pt x="12504" y="8041"/>
                      <a:pt x="12489" y="7949"/>
                    </a:cubicBezTo>
                    <a:cubicBezTo>
                      <a:pt x="12370" y="7209"/>
                      <a:pt x="12491" y="6784"/>
                      <a:pt x="12629" y="6598"/>
                    </a:cubicBezTo>
                    <a:cubicBezTo>
                      <a:pt x="12629" y="6598"/>
                      <a:pt x="12268" y="6304"/>
                      <a:pt x="12258" y="6312"/>
                    </a:cubicBezTo>
                    <a:cubicBezTo>
                      <a:pt x="11871" y="6628"/>
                      <a:pt x="11879" y="7259"/>
                      <a:pt x="11957" y="8005"/>
                    </a:cubicBezTo>
                    <a:cubicBezTo>
                      <a:pt x="11966" y="8096"/>
                      <a:pt x="11976" y="8185"/>
                      <a:pt x="11984" y="8271"/>
                    </a:cubicBezTo>
                    <a:cubicBezTo>
                      <a:pt x="12003" y="8475"/>
                      <a:pt x="11961" y="8608"/>
                      <a:pt x="11899" y="8701"/>
                    </a:cubicBezTo>
                    <a:cubicBezTo>
                      <a:pt x="11832" y="8605"/>
                      <a:pt x="11761" y="8518"/>
                      <a:pt x="11683" y="8441"/>
                    </a:cubicBezTo>
                    <a:cubicBezTo>
                      <a:pt x="11665" y="8077"/>
                      <a:pt x="11549" y="7661"/>
                      <a:pt x="11396" y="7423"/>
                    </a:cubicBezTo>
                    <a:cubicBezTo>
                      <a:pt x="11344" y="7343"/>
                      <a:pt x="11226" y="7388"/>
                      <a:pt x="11228" y="7487"/>
                    </a:cubicBezTo>
                    <a:cubicBezTo>
                      <a:pt x="11235" y="7709"/>
                      <a:pt x="11184" y="7942"/>
                      <a:pt x="11141" y="8095"/>
                    </a:cubicBezTo>
                    <a:cubicBezTo>
                      <a:pt x="11031" y="8059"/>
                      <a:pt x="10917" y="8041"/>
                      <a:pt x="10801" y="8041"/>
                    </a:cubicBezTo>
                    <a:cubicBezTo>
                      <a:pt x="10684" y="8041"/>
                      <a:pt x="10571" y="8059"/>
                      <a:pt x="10461" y="8095"/>
                    </a:cubicBezTo>
                    <a:cubicBezTo>
                      <a:pt x="10418" y="7942"/>
                      <a:pt x="10365" y="7709"/>
                      <a:pt x="10372" y="7487"/>
                    </a:cubicBezTo>
                    <a:cubicBezTo>
                      <a:pt x="10374" y="7388"/>
                      <a:pt x="10258" y="7343"/>
                      <a:pt x="10206" y="7423"/>
                    </a:cubicBezTo>
                    <a:cubicBezTo>
                      <a:pt x="10053" y="7661"/>
                      <a:pt x="9937" y="8077"/>
                      <a:pt x="9919" y="8441"/>
                    </a:cubicBezTo>
                    <a:cubicBezTo>
                      <a:pt x="9841" y="8518"/>
                      <a:pt x="9768" y="8605"/>
                      <a:pt x="9701" y="8701"/>
                    </a:cubicBezTo>
                    <a:cubicBezTo>
                      <a:pt x="9639" y="8608"/>
                      <a:pt x="9599" y="8475"/>
                      <a:pt x="9618" y="8271"/>
                    </a:cubicBezTo>
                    <a:cubicBezTo>
                      <a:pt x="9626" y="8185"/>
                      <a:pt x="9635" y="8096"/>
                      <a:pt x="9645" y="8005"/>
                    </a:cubicBezTo>
                    <a:cubicBezTo>
                      <a:pt x="9723" y="7259"/>
                      <a:pt x="9730" y="6628"/>
                      <a:pt x="9344" y="6312"/>
                    </a:cubicBezTo>
                    <a:cubicBezTo>
                      <a:pt x="9334" y="6304"/>
                      <a:pt x="8972" y="6598"/>
                      <a:pt x="8972" y="6598"/>
                    </a:cubicBezTo>
                    <a:cubicBezTo>
                      <a:pt x="9111" y="6784"/>
                      <a:pt x="9232" y="7209"/>
                      <a:pt x="9113" y="7949"/>
                    </a:cubicBezTo>
                    <a:cubicBezTo>
                      <a:pt x="9098" y="8041"/>
                      <a:pt x="9094" y="8132"/>
                      <a:pt x="9085" y="8220"/>
                    </a:cubicBezTo>
                    <a:cubicBezTo>
                      <a:pt x="9048" y="8627"/>
                      <a:pt x="9166" y="9065"/>
                      <a:pt x="9293" y="9307"/>
                    </a:cubicBezTo>
                    <a:cubicBezTo>
                      <a:pt x="8601" y="9077"/>
                      <a:pt x="6701" y="7699"/>
                      <a:pt x="34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93" tIns="26793" rIns="26793" bIns="26793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>
                  <a:latin typeface="DejaVu Serif" panose="02060603050605020204" charset="0"/>
                  <a:cs typeface="DejaVu Serif" panose="02060603050605020204" charset="0"/>
                </a:endParaRPr>
              </a:p>
            </p:txBody>
          </p:sp>
          <p:pic>
            <p:nvPicPr>
              <p:cNvPr id="13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909146" cy="26564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  <p:sp>
        <p:nvSpPr>
          <p:cNvPr id="142" name="add 5 volumes lysis buffer and incubate at 56°C for 60 hours"/>
          <p:cNvSpPr txBox="1"/>
          <p:nvPr/>
        </p:nvSpPr>
        <p:spPr>
          <a:xfrm>
            <a:off x="2049009" y="494692"/>
            <a:ext cx="773417" cy="734060"/>
          </a:xfrm>
          <a:prstGeom prst="rect">
            <a:avLst/>
          </a:prstGeom>
          <a:ln w="12700">
            <a:miter lim="400000"/>
          </a:ln>
        </p:spPr>
        <p:txBody>
          <a:bodyPr lIns="26793" tIns="26793" rIns="26793" bIns="26793" anchor="ctr">
            <a:spAutoFit/>
          </a:bodyPr>
          <a:lstStyle>
            <a:lvl1pPr>
              <a:defRPr sz="1400"/>
            </a:lvl1pPr>
          </a:lstStyle>
          <a:p>
            <a:r>
              <a:rPr sz="740">
                <a:latin typeface="DejaVu Serif" panose="02060603050605020204" charset="0"/>
                <a:cs typeface="DejaVu Serif" panose="02060603050605020204" charset="0"/>
              </a:rPr>
              <a:t>add 5 volumes lysis buffer and incubate at 56°C for 60 hours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4832824" y="338985"/>
            <a:ext cx="367469" cy="775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" name="centrifuge-tube-hi.png" descr="centrifuge-tube-h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372" y="995345"/>
            <a:ext cx="450684" cy="754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Arrow"/>
          <p:cNvSpPr/>
          <p:nvPr/>
        </p:nvSpPr>
        <p:spPr>
          <a:xfrm>
            <a:off x="3482343" y="1171524"/>
            <a:ext cx="848512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46" name="transfer 600 µl lysis buffer to a clean 1.5ml tube"/>
          <p:cNvSpPr txBox="1"/>
          <p:nvPr/>
        </p:nvSpPr>
        <p:spPr>
          <a:xfrm>
            <a:off x="3413417" y="664872"/>
            <a:ext cx="1062415" cy="393700"/>
          </a:xfrm>
          <a:prstGeom prst="rect">
            <a:avLst/>
          </a:prstGeom>
          <a:ln w="12700">
            <a:miter lim="400000"/>
          </a:ln>
        </p:spPr>
        <p:txBody>
          <a:bodyPr lIns="26793" tIns="26793" rIns="26793" bIns="26793" anchor="ctr">
            <a:spAutoFit/>
          </a:bodyPr>
          <a:lstStyle>
            <a:lvl1pPr>
              <a:defRPr sz="1400"/>
            </a:lvl1pPr>
          </a:lstStyle>
          <a:p>
            <a:r>
              <a:rPr sz="740">
                <a:latin typeface="DejaVu Serif" panose="02060603050605020204" charset="0"/>
                <a:cs typeface="DejaVu Serif" panose="02060603050605020204" charset="0"/>
              </a:rPr>
              <a:t>transfer 600 µl lysis buffer to a clean 1.5ml tube 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</p:txBody>
      </p:sp>
      <p:pic>
        <p:nvPicPr>
          <p:cNvPr id="147" name="centrifuge-tube-hi.png" descr="centrifuge-tube-h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53" y="995345"/>
            <a:ext cx="450684" cy="754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Arrow"/>
          <p:cNvSpPr/>
          <p:nvPr/>
        </p:nvSpPr>
        <p:spPr>
          <a:xfrm>
            <a:off x="5084844" y="1171524"/>
            <a:ext cx="841552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49" name="DNA"/>
          <p:cNvSpPr/>
          <p:nvPr/>
        </p:nvSpPr>
        <p:spPr>
          <a:xfrm>
            <a:off x="6167620" y="1430224"/>
            <a:ext cx="72574" cy="198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89"/>
            </a:schemeClr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50" name="add spike-in DNA…"/>
          <p:cNvSpPr txBox="1"/>
          <p:nvPr/>
        </p:nvSpPr>
        <p:spPr>
          <a:xfrm>
            <a:off x="4918525" y="858895"/>
            <a:ext cx="972820" cy="280035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/>
          <a:p>
            <a:pPr>
              <a:defRPr sz="1400"/>
            </a:pPr>
            <a:r>
              <a:rPr sz="740">
                <a:latin typeface="DejaVu Serif" panose="02060603050605020204" charset="0"/>
                <a:cs typeface="DejaVu Serif" panose="02060603050605020204" charset="0"/>
              </a:rPr>
              <a:t>add spike-in DNA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  <a:p>
            <a:pPr>
              <a:defRPr sz="1400"/>
            </a:pPr>
            <a:r>
              <a:rPr sz="740">
                <a:latin typeface="DejaVu Serif" panose="02060603050605020204" charset="0"/>
                <a:cs typeface="DejaVu Serif" panose="02060603050605020204" charset="0"/>
              </a:rPr>
              <a:t>and vortex 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6201977" y="338985"/>
            <a:ext cx="367469" cy="775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bulk sample"/>
          <p:cNvSpPr txBox="1"/>
          <p:nvPr/>
        </p:nvSpPr>
        <p:spPr>
          <a:xfrm>
            <a:off x="1316328" y="2099647"/>
            <a:ext cx="972820" cy="215900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>
            <a:lvl1pPr>
              <a:defRPr sz="2000"/>
            </a:lvl1pPr>
          </a:lstStyle>
          <a:p>
            <a:r>
              <a:rPr sz="1055">
                <a:latin typeface="DejaVu Serif" panose="02060603050605020204" charset="0"/>
                <a:cs typeface="DejaVu Serif" panose="02060603050605020204" charset="0"/>
              </a:rPr>
              <a:t>bulk sample</a:t>
            </a:r>
            <a:endParaRPr sz="1055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53" name="Arrow"/>
          <p:cNvSpPr/>
          <p:nvPr/>
        </p:nvSpPr>
        <p:spPr>
          <a:xfrm>
            <a:off x="6473795" y="1171524"/>
            <a:ext cx="799339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54" name="co-purify"/>
          <p:cNvSpPr txBox="1"/>
          <p:nvPr/>
        </p:nvSpPr>
        <p:spPr>
          <a:xfrm>
            <a:off x="6478500" y="915728"/>
            <a:ext cx="526415" cy="166370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>
            <a:lvl1pPr>
              <a:defRPr sz="1400"/>
            </a:lvl1pPr>
          </a:lstStyle>
          <a:p>
            <a:r>
              <a:rPr sz="740">
                <a:latin typeface="DejaVu Serif" panose="02060603050605020204" charset="0"/>
                <a:cs typeface="DejaVu Serif" panose="02060603050605020204" charset="0"/>
              </a:rPr>
              <a:t>co-purify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55" name="purified DNA with spike-in"/>
          <p:cNvSpPr txBox="1"/>
          <p:nvPr/>
        </p:nvSpPr>
        <p:spPr>
          <a:xfrm>
            <a:off x="6970758" y="1878519"/>
            <a:ext cx="1105171" cy="378460"/>
          </a:xfrm>
          <a:prstGeom prst="rect">
            <a:avLst/>
          </a:prstGeom>
          <a:ln w="12700">
            <a:miter lim="400000"/>
          </a:ln>
        </p:spPr>
        <p:txBody>
          <a:bodyPr lIns="26793" tIns="26793" rIns="26793" bIns="26793" anchor="ctr">
            <a:spAutoFit/>
          </a:bodyPr>
          <a:lstStyle>
            <a:lvl1pPr>
              <a:defRPr sz="2000"/>
            </a:lvl1pPr>
          </a:lstStyle>
          <a:p>
            <a:r>
              <a:rPr sz="1055">
                <a:latin typeface="DejaVu Serif" panose="02060603050605020204" charset="0"/>
                <a:cs typeface="DejaVu Serif" panose="02060603050605020204" charset="0"/>
              </a:rPr>
              <a:t>purified DNA with spike-in </a:t>
            </a:r>
            <a:endParaRPr sz="1055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56" name="bulk samples protocol"/>
          <p:cNvSpPr txBox="1"/>
          <p:nvPr/>
        </p:nvSpPr>
        <p:spPr>
          <a:xfrm>
            <a:off x="1024872" y="-8151"/>
            <a:ext cx="2112010" cy="247650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/>
          <a:p>
            <a:r>
              <a:rPr sz="1265">
                <a:latin typeface="DejaVu Serif" panose="02060603050605020204" charset="0"/>
                <a:cs typeface="DejaVu Serif" panose="02060603050605020204" charset="0"/>
              </a:rPr>
              <a:t>bulk samples protocol </a:t>
            </a:r>
            <a:endParaRPr sz="1265">
              <a:latin typeface="DejaVu Serif" panose="02060603050605020204" charset="0"/>
              <a:cs typeface="DejaVu Serif" panose="02060603050605020204" charset="0"/>
            </a:endParaRPr>
          </a:p>
        </p:txBody>
      </p:sp>
      <p:pic>
        <p:nvPicPr>
          <p:cNvPr id="157" name="centrifuge-tube-hi.png" descr="centrifuge-tube-h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38" y="3539632"/>
            <a:ext cx="450684" cy="754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1" name="Group"/>
          <p:cNvGrpSpPr/>
          <p:nvPr/>
        </p:nvGrpSpPr>
        <p:grpSpPr>
          <a:xfrm>
            <a:off x="3731113" y="2954942"/>
            <a:ext cx="894962" cy="1406267"/>
            <a:chOff x="0" y="0"/>
            <a:chExt cx="1696816" cy="2666232"/>
          </a:xfrm>
        </p:grpSpPr>
        <p:pic>
          <p:nvPicPr>
            <p:cNvPr id="158" name="centrifuge-tube-hi.png" descr="centrifuge-tube-hi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234858"/>
              <a:ext cx="854480" cy="14313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59" name="DNA"/>
            <p:cNvSpPr/>
            <p:nvPr/>
          </p:nvSpPr>
          <p:spPr>
            <a:xfrm>
              <a:off x="598884" y="1964679"/>
              <a:ext cx="137597" cy="37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3">
                <a:hueOff val="914337"/>
                <a:satOff val="31515"/>
                <a:lumOff val="-307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  <p:pic>
          <p:nvPicPr>
            <p:cNvPr id="16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00000">
              <a:off x="679072" y="75650"/>
              <a:ext cx="696708" cy="1470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62" name="Arrow"/>
          <p:cNvSpPr/>
          <p:nvPr/>
        </p:nvSpPr>
        <p:spPr>
          <a:xfrm>
            <a:off x="4503255" y="3867577"/>
            <a:ext cx="1146784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63" name="mock soup,…"/>
          <p:cNvSpPr txBox="1"/>
          <p:nvPr/>
        </p:nvSpPr>
        <p:spPr>
          <a:xfrm>
            <a:off x="1528291" y="4394627"/>
            <a:ext cx="1105171" cy="541655"/>
          </a:xfrm>
          <a:prstGeom prst="rect">
            <a:avLst/>
          </a:prstGeom>
          <a:ln w="12700">
            <a:miter lim="400000"/>
          </a:ln>
        </p:spPr>
        <p:txBody>
          <a:bodyPr lIns="26793" tIns="26793" rIns="26793" bIns="26793" anchor="ctr">
            <a:spAutoFit/>
          </a:bodyPr>
          <a:lstStyle/>
          <a:p>
            <a:pPr>
              <a:defRPr sz="2000"/>
            </a:pPr>
            <a:r>
              <a:rPr sz="1055">
                <a:latin typeface="DejaVu Serif" panose="02060603050605020204" charset="0"/>
                <a:cs typeface="DejaVu Serif" panose="02060603050605020204" charset="0"/>
              </a:rPr>
              <a:t>mock soup,</a:t>
            </a:r>
            <a:endParaRPr sz="1055">
              <a:latin typeface="DejaVu Serif" panose="02060603050605020204" charset="0"/>
              <a:cs typeface="DejaVu Serif" panose="02060603050605020204" charset="0"/>
            </a:endParaRPr>
          </a:p>
          <a:p>
            <a:pPr>
              <a:defRPr sz="2000"/>
            </a:pPr>
            <a:r>
              <a:rPr sz="1055">
                <a:latin typeface="DejaVu Serif" panose="02060603050605020204" charset="0"/>
                <a:cs typeface="DejaVu Serif" panose="02060603050605020204" charset="0"/>
              </a:rPr>
              <a:t>already purified  DNA</a:t>
            </a:r>
            <a:endParaRPr sz="1055">
              <a:latin typeface="DejaVu Serif" panose="02060603050605020204" charset="0"/>
              <a:cs typeface="DejaVu Serif" panose="02060603050605020204" charset="0"/>
            </a:endParaRPr>
          </a:p>
        </p:txBody>
      </p:sp>
      <p:grpSp>
        <p:nvGrpSpPr>
          <p:cNvPr id="166" name="Group"/>
          <p:cNvGrpSpPr/>
          <p:nvPr/>
        </p:nvGrpSpPr>
        <p:grpSpPr>
          <a:xfrm>
            <a:off x="5997563" y="3778016"/>
            <a:ext cx="253071" cy="625295"/>
            <a:chOff x="0" y="0"/>
            <a:chExt cx="479812" cy="1185537"/>
          </a:xfrm>
        </p:grpSpPr>
        <p:pic>
          <p:nvPicPr>
            <p:cNvPr id="164" name="closed-centrifuge-tube-hi.png" descr="closed-centrifuge-tube-hi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79813" cy="118553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65" name="DNA"/>
            <p:cNvSpPr/>
            <p:nvPr/>
          </p:nvSpPr>
          <p:spPr>
            <a:xfrm>
              <a:off x="212693" y="578494"/>
              <a:ext cx="137598" cy="37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446"/>
                    <a:pt x="2597" y="2786"/>
                    <a:pt x="6740" y="3591"/>
                  </a:cubicBezTo>
                  <a:cubicBezTo>
                    <a:pt x="2597" y="4395"/>
                    <a:pt x="0" y="5732"/>
                    <a:pt x="0" y="7189"/>
                  </a:cubicBezTo>
                  <a:cubicBezTo>
                    <a:pt x="0" y="8647"/>
                    <a:pt x="2599" y="9985"/>
                    <a:pt x="6750" y="10788"/>
                  </a:cubicBezTo>
                  <a:cubicBezTo>
                    <a:pt x="2599" y="11592"/>
                    <a:pt x="0" y="12931"/>
                    <a:pt x="0" y="14389"/>
                  </a:cubicBezTo>
                  <a:cubicBezTo>
                    <a:pt x="0" y="15850"/>
                    <a:pt x="2611" y="17189"/>
                    <a:pt x="6773" y="17992"/>
                  </a:cubicBezTo>
                  <a:cubicBezTo>
                    <a:pt x="2611" y="18800"/>
                    <a:pt x="0" y="20150"/>
                    <a:pt x="0" y="21600"/>
                  </a:cubicBezTo>
                  <a:lnTo>
                    <a:pt x="2993" y="21600"/>
                  </a:lnTo>
                  <a:cubicBezTo>
                    <a:pt x="2993" y="21321"/>
                    <a:pt x="3129" y="21049"/>
                    <a:pt x="3382" y="20790"/>
                  </a:cubicBezTo>
                  <a:lnTo>
                    <a:pt x="18214" y="20790"/>
                  </a:lnTo>
                  <a:cubicBezTo>
                    <a:pt x="18467" y="21049"/>
                    <a:pt x="18602" y="21321"/>
                    <a:pt x="18602" y="21600"/>
                  </a:cubicBezTo>
                  <a:lnTo>
                    <a:pt x="21600" y="21600"/>
                  </a:lnTo>
                  <a:cubicBezTo>
                    <a:pt x="21600" y="20150"/>
                    <a:pt x="18986" y="18801"/>
                    <a:pt x="14823" y="17994"/>
                  </a:cubicBezTo>
                  <a:cubicBezTo>
                    <a:pt x="18986" y="17191"/>
                    <a:pt x="21600" y="15850"/>
                    <a:pt x="21600" y="14389"/>
                  </a:cubicBezTo>
                  <a:cubicBezTo>
                    <a:pt x="21600" y="12931"/>
                    <a:pt x="18996" y="11592"/>
                    <a:pt x="14846" y="10788"/>
                  </a:cubicBezTo>
                  <a:cubicBezTo>
                    <a:pt x="18997" y="9985"/>
                    <a:pt x="21600" y="8647"/>
                    <a:pt x="21600" y="7189"/>
                  </a:cubicBezTo>
                  <a:cubicBezTo>
                    <a:pt x="21600" y="5732"/>
                    <a:pt x="19003" y="4395"/>
                    <a:pt x="14860" y="3591"/>
                  </a:cubicBezTo>
                  <a:cubicBezTo>
                    <a:pt x="19003" y="2786"/>
                    <a:pt x="21600" y="1446"/>
                    <a:pt x="21600" y="0"/>
                  </a:cubicBezTo>
                  <a:lnTo>
                    <a:pt x="18602" y="0"/>
                  </a:lnTo>
                  <a:cubicBezTo>
                    <a:pt x="18602" y="257"/>
                    <a:pt x="18479" y="510"/>
                    <a:pt x="18246" y="756"/>
                  </a:cubicBezTo>
                  <a:lnTo>
                    <a:pt x="3349" y="756"/>
                  </a:lnTo>
                  <a:cubicBezTo>
                    <a:pt x="3117" y="510"/>
                    <a:pt x="2993" y="257"/>
                    <a:pt x="2993" y="0"/>
                  </a:cubicBezTo>
                  <a:lnTo>
                    <a:pt x="0" y="0"/>
                  </a:lnTo>
                  <a:close/>
                  <a:moveTo>
                    <a:pt x="4252" y="1404"/>
                  </a:moveTo>
                  <a:lnTo>
                    <a:pt x="17348" y="1404"/>
                  </a:lnTo>
                  <a:cubicBezTo>
                    <a:pt x="16021" y="2117"/>
                    <a:pt x="13716" y="2709"/>
                    <a:pt x="10807" y="3027"/>
                  </a:cubicBezTo>
                  <a:lnTo>
                    <a:pt x="10798" y="3026"/>
                  </a:lnTo>
                  <a:lnTo>
                    <a:pt x="10788" y="3027"/>
                  </a:lnTo>
                  <a:cubicBezTo>
                    <a:pt x="7879" y="2709"/>
                    <a:pt x="5579" y="2117"/>
                    <a:pt x="4252" y="1404"/>
                  </a:cubicBezTo>
                  <a:close/>
                  <a:moveTo>
                    <a:pt x="10798" y="4161"/>
                  </a:moveTo>
                  <a:cubicBezTo>
                    <a:pt x="13712" y="4479"/>
                    <a:pt x="16020" y="5064"/>
                    <a:pt x="17348" y="5778"/>
                  </a:cubicBezTo>
                  <a:lnTo>
                    <a:pt x="4247" y="5778"/>
                  </a:lnTo>
                  <a:cubicBezTo>
                    <a:pt x="5576" y="5064"/>
                    <a:pt x="7883" y="4479"/>
                    <a:pt x="10798" y="4161"/>
                  </a:cubicBezTo>
                  <a:close/>
                  <a:moveTo>
                    <a:pt x="3349" y="6426"/>
                  </a:moveTo>
                  <a:lnTo>
                    <a:pt x="18246" y="6426"/>
                  </a:lnTo>
                  <a:cubicBezTo>
                    <a:pt x="18479" y="6673"/>
                    <a:pt x="18602" y="6929"/>
                    <a:pt x="18602" y="7189"/>
                  </a:cubicBezTo>
                  <a:cubicBezTo>
                    <a:pt x="18602" y="7444"/>
                    <a:pt x="18484" y="7695"/>
                    <a:pt x="18260" y="7938"/>
                  </a:cubicBezTo>
                  <a:lnTo>
                    <a:pt x="3340" y="7938"/>
                  </a:lnTo>
                  <a:cubicBezTo>
                    <a:pt x="3116" y="7695"/>
                    <a:pt x="2993" y="7444"/>
                    <a:pt x="2993" y="7189"/>
                  </a:cubicBezTo>
                  <a:cubicBezTo>
                    <a:pt x="2993" y="6929"/>
                    <a:pt x="3117" y="6673"/>
                    <a:pt x="3349" y="6426"/>
                  </a:cubicBezTo>
                  <a:close/>
                  <a:moveTo>
                    <a:pt x="4224" y="8586"/>
                  </a:moveTo>
                  <a:lnTo>
                    <a:pt x="17376" y="8586"/>
                  </a:lnTo>
                  <a:cubicBezTo>
                    <a:pt x="16052" y="9306"/>
                    <a:pt x="13731" y="9898"/>
                    <a:pt x="10798" y="10218"/>
                  </a:cubicBezTo>
                  <a:cubicBezTo>
                    <a:pt x="7864" y="9898"/>
                    <a:pt x="5548" y="9306"/>
                    <a:pt x="4224" y="8586"/>
                  </a:cubicBezTo>
                  <a:close/>
                  <a:moveTo>
                    <a:pt x="10798" y="11360"/>
                  </a:moveTo>
                  <a:cubicBezTo>
                    <a:pt x="13688" y="11676"/>
                    <a:pt x="15982" y="12255"/>
                    <a:pt x="17316" y="12960"/>
                  </a:cubicBezTo>
                  <a:lnTo>
                    <a:pt x="4284" y="12960"/>
                  </a:lnTo>
                  <a:cubicBezTo>
                    <a:pt x="5618" y="12255"/>
                    <a:pt x="7908" y="11676"/>
                    <a:pt x="10798" y="11360"/>
                  </a:cubicBezTo>
                  <a:close/>
                  <a:moveTo>
                    <a:pt x="3368" y="13608"/>
                  </a:moveTo>
                  <a:lnTo>
                    <a:pt x="18232" y="13608"/>
                  </a:lnTo>
                  <a:cubicBezTo>
                    <a:pt x="18476" y="13861"/>
                    <a:pt x="18602" y="14123"/>
                    <a:pt x="18602" y="14389"/>
                  </a:cubicBezTo>
                  <a:cubicBezTo>
                    <a:pt x="18602" y="14638"/>
                    <a:pt x="18492" y="14883"/>
                    <a:pt x="18278" y="15120"/>
                  </a:cubicBezTo>
                  <a:lnTo>
                    <a:pt x="3322" y="15120"/>
                  </a:lnTo>
                  <a:cubicBezTo>
                    <a:pt x="3108" y="14883"/>
                    <a:pt x="2993" y="14638"/>
                    <a:pt x="2993" y="14389"/>
                  </a:cubicBezTo>
                  <a:cubicBezTo>
                    <a:pt x="2993" y="14123"/>
                    <a:pt x="3124" y="13861"/>
                    <a:pt x="3368" y="13608"/>
                  </a:cubicBezTo>
                  <a:close/>
                  <a:moveTo>
                    <a:pt x="4191" y="15768"/>
                  </a:moveTo>
                  <a:lnTo>
                    <a:pt x="17409" y="15768"/>
                  </a:lnTo>
                  <a:cubicBezTo>
                    <a:pt x="16090" y="16496"/>
                    <a:pt x="13756" y="17094"/>
                    <a:pt x="10798" y="17417"/>
                  </a:cubicBezTo>
                  <a:cubicBezTo>
                    <a:pt x="7840" y="17094"/>
                    <a:pt x="5510" y="16496"/>
                    <a:pt x="4191" y="15768"/>
                  </a:cubicBezTo>
                  <a:close/>
                  <a:moveTo>
                    <a:pt x="10798" y="18571"/>
                  </a:moveTo>
                  <a:cubicBezTo>
                    <a:pt x="13669" y="18884"/>
                    <a:pt x="15951" y="19445"/>
                    <a:pt x="17288" y="20142"/>
                  </a:cubicBezTo>
                  <a:lnTo>
                    <a:pt x="4307" y="20142"/>
                  </a:lnTo>
                  <a:cubicBezTo>
                    <a:pt x="5645" y="19445"/>
                    <a:pt x="7926" y="18884"/>
                    <a:pt x="10798" y="18571"/>
                  </a:cubicBezTo>
                  <a:close/>
                </a:path>
              </a:pathLst>
            </a:custGeom>
            <a:solidFill>
              <a:schemeClr val="accent3">
                <a:hueOff val="914337"/>
                <a:satOff val="31515"/>
                <a:lumOff val="-307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93" tIns="26793" rIns="26793" bIns="26793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>
                <a:latin typeface="DejaVu Serif" panose="02060603050605020204" charset="0"/>
                <a:cs typeface="DejaVu Serif" panose="02060603050605020204" charset="0"/>
              </a:endParaRPr>
            </a:p>
          </p:txBody>
        </p:sp>
      </p:grpSp>
      <p:sp>
        <p:nvSpPr>
          <p:cNvPr id="167" name="add spike-in DNA…"/>
          <p:cNvSpPr txBox="1"/>
          <p:nvPr/>
        </p:nvSpPr>
        <p:spPr>
          <a:xfrm>
            <a:off x="2432208" y="3577993"/>
            <a:ext cx="972820" cy="280035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/>
          <a:p>
            <a:pPr>
              <a:defRPr sz="1400"/>
            </a:pPr>
            <a:r>
              <a:rPr sz="740">
                <a:latin typeface="DejaVu Serif" panose="02060603050605020204" charset="0"/>
                <a:cs typeface="DejaVu Serif" panose="02060603050605020204" charset="0"/>
              </a:rPr>
              <a:t>add spike-in DNA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  <a:p>
            <a:pPr>
              <a:defRPr sz="1400"/>
            </a:pPr>
            <a:r>
              <a:rPr sz="740">
                <a:latin typeface="DejaVu Serif" panose="02060603050605020204" charset="0"/>
                <a:cs typeface="DejaVu Serif" panose="02060603050605020204" charset="0"/>
              </a:rPr>
              <a:t>and vortex </a:t>
            </a:r>
            <a:endParaRPr sz="74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68" name="mock soup with spike-in"/>
          <p:cNvSpPr txBox="1"/>
          <p:nvPr/>
        </p:nvSpPr>
        <p:spPr>
          <a:xfrm>
            <a:off x="5417237" y="4541630"/>
            <a:ext cx="1798955" cy="247650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/>
          <a:p>
            <a:r>
              <a:rPr sz="950">
                <a:latin typeface="DejaVu Serif" panose="02060603050605020204" charset="0"/>
                <a:cs typeface="DejaVu Serif" panose="02060603050605020204" charset="0"/>
              </a:rPr>
              <a:t>mock soup with spike-in </a:t>
            </a:r>
            <a:r>
              <a:rPr sz="1265">
                <a:latin typeface="DejaVu Serif" panose="02060603050605020204" charset="0"/>
                <a:cs typeface="DejaVu Serif" panose="02060603050605020204" charset="0"/>
              </a:rPr>
              <a:t> </a:t>
            </a:r>
            <a:endParaRPr sz="1265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69" name="Arrow"/>
          <p:cNvSpPr/>
          <p:nvPr/>
        </p:nvSpPr>
        <p:spPr>
          <a:xfrm>
            <a:off x="2427572" y="3867577"/>
            <a:ext cx="1284780" cy="198959"/>
          </a:xfrm>
          <a:prstGeom prst="rightArrow">
            <a:avLst>
              <a:gd name="adj1" fmla="val 32000"/>
              <a:gd name="adj2" fmla="val 14700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70" name="mock soup protocol"/>
          <p:cNvSpPr txBox="1"/>
          <p:nvPr/>
        </p:nvSpPr>
        <p:spPr>
          <a:xfrm>
            <a:off x="1068088" y="2756123"/>
            <a:ext cx="1835785" cy="247650"/>
          </a:xfrm>
          <a:prstGeom prst="rect">
            <a:avLst/>
          </a:prstGeom>
          <a:ln w="12700">
            <a:miter lim="400000"/>
          </a:ln>
        </p:spPr>
        <p:txBody>
          <a:bodyPr wrap="none" lIns="26793" tIns="26793" rIns="26793" bIns="26793" anchor="ctr">
            <a:spAutoFit/>
          </a:bodyPr>
          <a:lstStyle/>
          <a:p>
            <a:r>
              <a:rPr sz="1265">
                <a:latin typeface="DejaVu Serif" panose="02060603050605020204" charset="0"/>
                <a:cs typeface="DejaVu Serif" panose="02060603050605020204" charset="0"/>
              </a:rPr>
              <a:t>mock soup protocol</a:t>
            </a:r>
            <a:endParaRPr sz="1265">
              <a:latin typeface="DejaVu Serif" panose="02060603050605020204" charset="0"/>
              <a:cs typeface="DejaVu Serif" panose="02060603050605020204" charset="0"/>
            </a:endParaRPr>
          </a:p>
        </p:txBody>
      </p:sp>
      <p:sp>
        <p:nvSpPr>
          <p:cNvPr id="171" name="DNA"/>
          <p:cNvSpPr/>
          <p:nvPr/>
        </p:nvSpPr>
        <p:spPr>
          <a:xfrm>
            <a:off x="7541997" y="1430224"/>
            <a:ext cx="72574" cy="198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89"/>
            </a:schemeClr>
          </a:solidFill>
          <a:ln w="12700">
            <a:miter lim="400000"/>
          </a:ln>
        </p:spPr>
        <p:txBody>
          <a:bodyPr lIns="26793" tIns="26793" rIns="26793" bIns="26793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>
              <a:latin typeface="DejaVu Serif" panose="02060603050605020204" charset="0"/>
              <a:cs typeface="DejaVu Serif" panose="0206060305060502020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Presentation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3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Gubbi</vt:lpstr>
      <vt:lpstr>DejaVu Sans</vt:lpstr>
      <vt:lpstr>Droid Sans Fallback</vt:lpstr>
      <vt:lpstr>Abyssinica SIL</vt:lpstr>
      <vt:lpstr>微软雅黑</vt:lpstr>
      <vt:lpstr>Arial Unicode MS</vt:lpstr>
      <vt:lpstr>Helvetica Neue Medium</vt:lpstr>
      <vt:lpstr>Ani</vt:lpstr>
      <vt:lpstr>aakar</vt:lpstr>
      <vt:lpstr>AnjaliOldLipi</vt:lpstr>
      <vt:lpstr>AR PL UMing CN</vt:lpstr>
      <vt:lpstr>Garuda</vt:lpstr>
      <vt:lpstr>KacstScreen</vt:lpstr>
      <vt:lpstr>Noto Sans CJK TC</vt:lpstr>
      <vt:lpstr>KacstArt</vt:lpstr>
      <vt:lpstr>KacstQurn</vt:lpstr>
      <vt:lpstr>AR PL UKai CN</vt:lpstr>
      <vt:lpstr>AR PL UMing HK</vt:lpstr>
      <vt:lpstr>AR PL UMing TW MBE</vt:lpstr>
      <vt:lpstr>AR PL UMing TW</vt:lpstr>
      <vt:lpstr>Bitstream Charter</vt:lpstr>
      <vt:lpstr>DejaVu Sans Mono</vt:lpstr>
      <vt:lpstr>DejaVu Serif</vt:lpstr>
      <vt:lpstr>White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yuanheng</cp:lastModifiedBy>
  <cp:revision>2</cp:revision>
  <dcterms:created xsi:type="dcterms:W3CDTF">2021-08-12T19:38:28Z</dcterms:created>
  <dcterms:modified xsi:type="dcterms:W3CDTF">2021-08-12T19:38:28Z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