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70" r:id="rId7"/>
    <p:sldId id="271" r:id="rId8"/>
    <p:sldId id="272" r:id="rId9"/>
    <p:sldId id="273" r:id="rId10"/>
    <p:sldId id="275" r:id="rId11"/>
    <p:sldId id="274" r:id="rId12"/>
    <p:sldId id="276" r:id="rId13"/>
    <p:sldId id="277" r:id="rId14"/>
    <p:sldId id="27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E5E0D136-95DC-4B41-88AA-0F1BD4AF8748}"/>
    <pc:docChg chg="custSel addSld modSld sldOrd">
      <pc:chgData name="Gurvinder GURVINDER" userId="da6f593732f91213" providerId="LiveId" clId="{E5E0D136-95DC-4B41-88AA-0F1BD4AF8748}" dt="2022-03-21T15:22:50.682" v="572" actId="20577"/>
      <pc:docMkLst>
        <pc:docMk/>
      </pc:docMkLst>
      <pc:sldChg chg="ord">
        <pc:chgData name="Gurvinder GURVINDER" userId="da6f593732f91213" providerId="LiveId" clId="{E5E0D136-95DC-4B41-88AA-0F1BD4AF8748}" dt="2022-03-21T14:51:07.564" v="2"/>
        <pc:sldMkLst>
          <pc:docMk/>
          <pc:sldMk cId="2620985338" sldId="269"/>
        </pc:sldMkLst>
      </pc:sldChg>
      <pc:sldChg chg="modSp new mod">
        <pc:chgData name="Gurvinder GURVINDER" userId="da6f593732f91213" providerId="LiveId" clId="{E5E0D136-95DC-4B41-88AA-0F1BD4AF8748}" dt="2022-03-21T14:53:03.622" v="101" actId="20577"/>
        <pc:sldMkLst>
          <pc:docMk/>
          <pc:sldMk cId="2852032179" sldId="276"/>
        </pc:sldMkLst>
        <pc:spChg chg="mod">
          <ac:chgData name="Gurvinder GURVINDER" userId="da6f593732f91213" providerId="LiveId" clId="{E5E0D136-95DC-4B41-88AA-0F1BD4AF8748}" dt="2022-03-21T14:51:13.933" v="8" actId="20577"/>
          <ac:spMkLst>
            <pc:docMk/>
            <pc:sldMk cId="2852032179" sldId="276"/>
            <ac:spMk id="2" creationId="{0343B171-2A89-4E62-B094-C1BC246520E8}"/>
          </ac:spMkLst>
        </pc:spChg>
        <pc:spChg chg="mod">
          <ac:chgData name="Gurvinder GURVINDER" userId="da6f593732f91213" providerId="LiveId" clId="{E5E0D136-95DC-4B41-88AA-0F1BD4AF8748}" dt="2022-03-21T14:53:03.622" v="101" actId="20577"/>
          <ac:spMkLst>
            <pc:docMk/>
            <pc:sldMk cId="2852032179" sldId="276"/>
            <ac:spMk id="3" creationId="{D2A6CEC6-E4D2-4B76-A122-3892C5FE5868}"/>
          </ac:spMkLst>
        </pc:spChg>
      </pc:sldChg>
      <pc:sldChg chg="modSp new mod">
        <pc:chgData name="Gurvinder GURVINDER" userId="da6f593732f91213" providerId="LiveId" clId="{E5E0D136-95DC-4B41-88AA-0F1BD4AF8748}" dt="2022-03-21T15:22:50.682" v="572" actId="20577"/>
        <pc:sldMkLst>
          <pc:docMk/>
          <pc:sldMk cId="2987610707" sldId="277"/>
        </pc:sldMkLst>
        <pc:spChg chg="mod">
          <ac:chgData name="Gurvinder GURVINDER" userId="da6f593732f91213" providerId="LiveId" clId="{E5E0D136-95DC-4B41-88AA-0F1BD4AF8748}" dt="2022-03-21T15:00:31.996" v="135" actId="20577"/>
          <ac:spMkLst>
            <pc:docMk/>
            <pc:sldMk cId="2987610707" sldId="277"/>
            <ac:spMk id="2" creationId="{0FD2AC1B-2D0B-426D-A06C-7E5AFF2FB862}"/>
          </ac:spMkLst>
        </pc:spChg>
        <pc:spChg chg="mod">
          <ac:chgData name="Gurvinder GURVINDER" userId="da6f593732f91213" providerId="LiveId" clId="{E5E0D136-95DC-4B41-88AA-0F1BD4AF8748}" dt="2022-03-21T15:22:50.682" v="572" actId="20577"/>
          <ac:spMkLst>
            <pc:docMk/>
            <pc:sldMk cId="2987610707" sldId="277"/>
            <ac:spMk id="3" creationId="{61171407-7C1F-4181-B8B8-37D447950F1C}"/>
          </ac:spMkLst>
        </pc:spChg>
      </pc:sldChg>
      <pc:sldChg chg="modSp new mod">
        <pc:chgData name="Gurvinder GURVINDER" userId="da6f593732f91213" providerId="LiveId" clId="{E5E0D136-95DC-4B41-88AA-0F1BD4AF8748}" dt="2022-03-21T15:17:49.308" v="569" actId="20577"/>
        <pc:sldMkLst>
          <pc:docMk/>
          <pc:sldMk cId="835687808" sldId="278"/>
        </pc:sldMkLst>
        <pc:spChg chg="mod">
          <ac:chgData name="Gurvinder GURVINDER" userId="da6f593732f91213" providerId="LiveId" clId="{E5E0D136-95DC-4B41-88AA-0F1BD4AF8748}" dt="2022-03-21T15:15:06.623" v="382" actId="20577"/>
          <ac:spMkLst>
            <pc:docMk/>
            <pc:sldMk cId="835687808" sldId="278"/>
            <ac:spMk id="2" creationId="{F2A19A53-873F-4132-8CB6-D6C153CA43CD}"/>
          </ac:spMkLst>
        </pc:spChg>
        <pc:spChg chg="mod">
          <ac:chgData name="Gurvinder GURVINDER" userId="da6f593732f91213" providerId="LiveId" clId="{E5E0D136-95DC-4B41-88AA-0F1BD4AF8748}" dt="2022-03-21T15:17:49.308" v="569" actId="20577"/>
          <ac:spMkLst>
            <pc:docMk/>
            <pc:sldMk cId="835687808" sldId="278"/>
            <ac:spMk id="3" creationId="{136472A7-31A5-4D2C-99CD-65B13EAF2E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whats-new/csharp-version-histo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Basic knowledge on technology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AC1B-2D0B-426D-A06C-7E5AFF2F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1407-7C1F-4181-B8B8-37D44795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Basically  class combine  the properties, methods and fields.</a:t>
            </a:r>
          </a:p>
          <a:p>
            <a:r>
              <a:rPr lang="en-GB" dirty="0"/>
              <a:t>Extension of </a:t>
            </a:r>
            <a:r>
              <a:rPr lang="en-GB"/>
              <a:t>C# classes </a:t>
            </a:r>
            <a:r>
              <a:rPr lang="en-GB" dirty="0"/>
              <a:t>is .cs</a:t>
            </a:r>
          </a:p>
          <a:p>
            <a:r>
              <a:rPr lang="en-GB" dirty="0"/>
              <a:t>When by default we create the class, namespace,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Class1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Access modifier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298761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9A53-873F-4132-8CB6-D6C153CA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72A7-31A5-4D2C-99CD-65B13EAF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Datatype is basically a place where we store our data.</a:t>
            </a:r>
          </a:p>
          <a:p>
            <a:r>
              <a:rPr lang="en-GB" dirty="0"/>
              <a:t>Type of </a:t>
            </a:r>
            <a:r>
              <a:rPr lang="en-GB" dirty="0" err="1"/>
              <a:t>dataTypes</a:t>
            </a:r>
            <a:endParaRPr lang="en-GB" dirty="0"/>
          </a:p>
          <a:p>
            <a:r>
              <a:rPr lang="en-GB" dirty="0"/>
              <a:t>1. Value Type </a:t>
            </a:r>
            <a:r>
              <a:rPr lang="en-GB" dirty="0">
                <a:sym typeface="Wingdings" panose="05000000000000000000" pitchFamily="2" charset="2"/>
              </a:rPr>
              <a:t> byte, int, long, short, double, decimal</a:t>
            </a:r>
            <a:endParaRPr lang="en-GB" dirty="0"/>
          </a:p>
          <a:p>
            <a:r>
              <a:rPr lang="en-GB" dirty="0"/>
              <a:t>2. Reference type : - string, object, classes</a:t>
            </a:r>
          </a:p>
        </p:txBody>
      </p:sp>
    </p:spTree>
    <p:extLst>
      <p:ext uri="{BB962C8B-B14F-4D97-AF65-F5344CB8AC3E}">
        <p14:creationId xmlns:p14="http://schemas.microsoft.com/office/powerpoint/2010/main" val="83568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/application software</a:t>
            </a:r>
          </a:p>
          <a:p>
            <a:r>
              <a:rPr lang="en-US" dirty="0"/>
              <a:t> Type of applications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Introduction of visual studio</a:t>
            </a:r>
          </a:p>
          <a:p>
            <a:r>
              <a:rPr lang="en-US" dirty="0"/>
              <a:t>What all are major visual studio Microsoft technology</a:t>
            </a:r>
          </a:p>
          <a:p>
            <a:r>
              <a:rPr lang="en-US" dirty="0"/>
              <a:t>Server Side and client Side language</a:t>
            </a:r>
          </a:p>
          <a:p>
            <a:r>
              <a:rPr lang="en-US" dirty="0"/>
              <a:t>Introduction to C# language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Application/ Software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is kind of a program which is used to perform user operation or perform some task, </a:t>
            </a:r>
          </a:p>
          <a:p>
            <a:pPr marL="45720" indent="0">
              <a:buNone/>
            </a:pPr>
            <a:r>
              <a:rPr lang="en-US" dirty="0"/>
              <a:t>Example :-  playing media player or open ppt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0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71C4-CAFF-4573-B338-0F089293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2D41-CEA9-473D-B70F-96438DF6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applications</a:t>
            </a:r>
          </a:p>
          <a:p>
            <a:r>
              <a:rPr lang="en-US" dirty="0"/>
              <a:t>Desktop applications</a:t>
            </a:r>
          </a:p>
          <a:p>
            <a:r>
              <a:rPr lang="en-US" dirty="0"/>
              <a:t>Mobile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02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0D1C-A305-4138-97C9-EB26657F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5018-F678-425F-BD3D-ABEB831F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technologies like dotnet</a:t>
            </a:r>
          </a:p>
          <a:p>
            <a:r>
              <a:rPr lang="en-US" dirty="0"/>
              <a:t>Java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53368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BF53-AF5A-4EBE-8CFA-EFF0461E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E36E3-5EFF-4F77-89DA-BF497283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Eclipse</a:t>
            </a:r>
          </a:p>
          <a:p>
            <a:r>
              <a:rPr lang="en-IN" dirty="0"/>
              <a:t> Dreamweaver</a:t>
            </a:r>
          </a:p>
        </p:txBody>
      </p:sp>
    </p:spTree>
    <p:extLst>
      <p:ext uri="{BB962C8B-B14F-4D97-AF65-F5344CB8AC3E}">
        <p14:creationId xmlns:p14="http://schemas.microsoft.com/office/powerpoint/2010/main" val="405745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6048-2BB3-44EE-BBE5-F7A4613B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and client Side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EB48-F796-4446-9957-3A3791F2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Server Side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C#,</a:t>
            </a:r>
            <a:r>
              <a:rPr lang="en-US" dirty="0" err="1"/>
              <a:t>java,vb.net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Client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err="1"/>
              <a:t>angular,React</a:t>
            </a:r>
            <a:r>
              <a:rPr lang="en-US" dirty="0"/>
              <a:t>, jQuery ,html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26B3-9F2A-4559-8E63-229B7B62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C# language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4AA2-1D05-4910-B242-A9AF758DD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object oriented programming.</a:t>
            </a:r>
          </a:p>
          <a:p>
            <a:r>
              <a:rPr lang="en-US" dirty="0"/>
              <a:t> C# can be used to create a number of different programs and applications: mobile apps, desktop apps, websites and games.</a:t>
            </a:r>
          </a:p>
          <a:p>
            <a:r>
              <a:rPr lang="en-US" dirty="0"/>
              <a:t>C# (C-Sharp) is a programming language developed by Microsoft that runs on the .NET Framework.</a:t>
            </a:r>
          </a:p>
          <a:p>
            <a:r>
              <a:rPr lang="en-US" dirty="0"/>
              <a:t>Current C# version is 10.</a:t>
            </a:r>
          </a:p>
          <a:p>
            <a:r>
              <a:rPr lang="en-IN" dirty="0">
                <a:hlinkClick r:id="rId2"/>
              </a:rPr>
              <a:t>https://docs.microsoft.com/en-us/dotnet/csharp/whats-new/csharp-version-history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93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B171-2A89-4E62-B094-C1BC2465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Blazor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CEC6-E4D2-4B76-A122-3892C5FE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only C# we can create our application.</a:t>
            </a:r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dirty="0" err="1"/>
              <a:t>Blazor</a:t>
            </a:r>
            <a:r>
              <a:rPr lang="en-GB" dirty="0"/>
              <a:t> server</a:t>
            </a:r>
          </a:p>
          <a:p>
            <a:r>
              <a:rPr lang="en-GB" dirty="0" err="1"/>
              <a:t>Blazor</a:t>
            </a:r>
            <a:r>
              <a:rPr lang="en-GB" dirty="0"/>
              <a:t> </a:t>
            </a:r>
            <a:r>
              <a:rPr lang="en-GB" dirty="0" err="1"/>
              <a:t>webAssembly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0321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164</TotalTime>
  <Words>412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Cascadia Mono</vt:lpstr>
      <vt:lpstr>Corbel</vt:lpstr>
      <vt:lpstr>Rockwell</vt:lpstr>
      <vt:lpstr>Tahoma</vt:lpstr>
      <vt:lpstr>Basis</vt:lpstr>
      <vt:lpstr>Basic knowledge on technology</vt:lpstr>
      <vt:lpstr>Agenda </vt:lpstr>
      <vt:lpstr>Application/ Software Application</vt:lpstr>
      <vt:lpstr>Type of application</vt:lpstr>
      <vt:lpstr>Technologies</vt:lpstr>
      <vt:lpstr>Tools</vt:lpstr>
      <vt:lpstr>Server Side and client Side language</vt:lpstr>
      <vt:lpstr>Introduction to C# language </vt:lpstr>
      <vt:lpstr>Blazor</vt:lpstr>
      <vt:lpstr>Classes in C#</vt:lpstr>
      <vt:lpstr>Data Types in C#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55</cp:revision>
  <dcterms:created xsi:type="dcterms:W3CDTF">2022-03-21T06:54:56Z</dcterms:created>
  <dcterms:modified xsi:type="dcterms:W3CDTF">2022-03-21T15:22:51Z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