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4"/>
  </p:sldMasterIdLst>
  <p:notesMasterIdLst>
    <p:notesMasterId r:id="rId11"/>
  </p:notesMasterIdLst>
  <p:handoutMasterIdLst>
    <p:handoutMasterId r:id="rId12"/>
  </p:handoutMasterIdLst>
  <p:sldIdLst>
    <p:sldId id="256" r:id="rId5"/>
    <p:sldId id="268" r:id="rId6"/>
    <p:sldId id="275" r:id="rId7"/>
    <p:sldId id="276" r:id="rId8"/>
    <p:sldId id="277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83707" autoAdjust="0"/>
  </p:normalViewPr>
  <p:slideViewPr>
    <p:cSldViewPr snapToGrid="0">
      <p:cViewPr varScale="1">
        <p:scale>
          <a:sx n="111" d="100"/>
          <a:sy n="111" d="100"/>
        </p:scale>
        <p:origin x="594" y="-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rvinder GURVINDER" userId="da6f593732f91213" providerId="LiveId" clId="{F5637420-FF50-4EE6-8D8F-020634AE6616}"/>
    <pc:docChg chg="custSel addSld modSld">
      <pc:chgData name="Gurvinder GURVINDER" userId="da6f593732f91213" providerId="LiveId" clId="{F5637420-FF50-4EE6-8D8F-020634AE6616}" dt="2022-04-01T15:30:36.755" v="4" actId="27636"/>
      <pc:docMkLst>
        <pc:docMk/>
      </pc:docMkLst>
      <pc:sldChg chg="delSp modSp new mod">
        <pc:chgData name="Gurvinder GURVINDER" userId="da6f593732f91213" providerId="LiveId" clId="{F5637420-FF50-4EE6-8D8F-020634AE6616}" dt="2022-04-01T15:30:36.755" v="4" actId="27636"/>
        <pc:sldMkLst>
          <pc:docMk/>
          <pc:sldMk cId="4238764504" sldId="277"/>
        </pc:sldMkLst>
        <pc:spChg chg="del">
          <ac:chgData name="Gurvinder GURVINDER" userId="da6f593732f91213" providerId="LiveId" clId="{F5637420-FF50-4EE6-8D8F-020634AE6616}" dt="2022-04-01T15:30:29.521" v="1" actId="478"/>
          <ac:spMkLst>
            <pc:docMk/>
            <pc:sldMk cId="4238764504" sldId="277"/>
            <ac:spMk id="2" creationId="{C648809B-AF35-4EC8-8C7C-01D7AF8FD9A4}"/>
          </ac:spMkLst>
        </pc:spChg>
        <pc:spChg chg="mod">
          <ac:chgData name="Gurvinder GURVINDER" userId="da6f593732f91213" providerId="LiveId" clId="{F5637420-FF50-4EE6-8D8F-020634AE6616}" dt="2022-04-01T15:30:36.755" v="4" actId="27636"/>
          <ac:spMkLst>
            <pc:docMk/>
            <pc:sldMk cId="4238764504" sldId="277"/>
            <ac:spMk id="3" creationId="{D44A5CE7-E9A3-423C-A0DE-0966DA651C2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0B7FD6-6B50-4C58-994F-82DC621427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CC7F2D-6B16-4B88-A4F8-ABD5316B47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1DC69-60C3-4CF7-A135-6E702ECCE0F0}" type="datetimeFigureOut">
              <a:rPr lang="en-US" smtClean="0"/>
              <a:t>4/1/2022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CEF1E-1ACC-48D0-92B3-CB3D4FED50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188B4-83B8-4C82-AFAC-DC1E415458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9FFBD-F123-4881-BC93-591827BC61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21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3EC7B-6C72-4FBB-87DF-2BD2CB7DC1E6}" type="datetimeFigureOut">
              <a:rPr lang="en-US" smtClean="0"/>
              <a:t>4/1/2022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2A795-6F94-4A96-B820-B9038480D0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9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your classroom colors different than what you see in this template? That’s OK! Click on Design -&gt; Variants (the down arrow) -&gt; Pick the color scheme that works for you!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Feel free to change any “You will…” and “I will…” statements to ensure they align with your classroom procedures and rules!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46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4/1/2022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78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245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1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8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07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2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0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27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2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246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071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1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/TheDotNetOffice" TargetMode="External"/><Relationship Id="rId2" Type="http://schemas.openxmlformats.org/officeDocument/2006/relationships/hyperlink" Target="https://dotnetoffic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witter.com/TheDotNetOffi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1F489-B701-4C74-9747-27C8656A8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Rockwell" panose="02060603020205020403" pitchFamily="18" charset="0"/>
              </a:rPr>
              <a:t>Class - 10</a:t>
            </a:r>
          </a:p>
        </p:txBody>
      </p:sp>
    </p:spTree>
    <p:extLst>
      <p:ext uri="{BB962C8B-B14F-4D97-AF65-F5344CB8AC3E}">
        <p14:creationId xmlns:p14="http://schemas.microsoft.com/office/powerpoint/2010/main" val="616906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B8539-D92C-41B0-8100-4237A4BDB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2973A-31D5-4AFD-9A42-FB993B8F6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Namespaces in C#</a:t>
            </a:r>
          </a:p>
          <a:p>
            <a:r>
              <a:rPr lang="en-IN" dirty="0"/>
              <a:t>Class introduction  in C#</a:t>
            </a:r>
          </a:p>
        </p:txBody>
      </p:sp>
      <p:pic>
        <p:nvPicPr>
          <p:cNvPr id="4" name="Graphic 3" descr="Teacher">
            <a:extLst>
              <a:ext uri="{FF2B5EF4-FFF2-40B4-BE49-F238E27FC236}">
                <a16:creationId xmlns:a16="http://schemas.microsoft.com/office/drawing/2014/main" id="{944B17A0-CC49-4EFF-8767-8F659168B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12515" y="81753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669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53F52-2BFD-497D-955A-E9B3ADC26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529883"/>
          </a:xfrm>
        </p:spPr>
        <p:txBody>
          <a:bodyPr>
            <a:normAutofit fontScale="90000"/>
          </a:bodyPr>
          <a:lstStyle/>
          <a:p>
            <a:r>
              <a:rPr lang="en-US" dirty="0"/>
              <a:t>Namespace  in C#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CDA32-759B-4005-B1D1-387BFDE6A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125415"/>
            <a:ext cx="9872871" cy="5387927"/>
          </a:xfrm>
        </p:spPr>
        <p:txBody>
          <a:bodyPr>
            <a:normAutofit/>
          </a:bodyPr>
          <a:lstStyle/>
          <a:p>
            <a:pPr algn="l"/>
            <a:r>
              <a:rPr lang="en-US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US" sz="11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namespace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is designed for providing a way to keep one set of names separate from another. The class names declared in one namespace does not conflict with the same class names declared in another.</a:t>
            </a:r>
          </a:p>
          <a:p>
            <a:pPr algn="l"/>
            <a:endParaRPr lang="en-US" sz="11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/>
            <a:r>
              <a:rPr lang="en-US" sz="1100" b="0" i="0" dirty="0">
                <a:effectLst/>
                <a:latin typeface="Arial" panose="020B0604020202020204" pitchFamily="34" charset="0"/>
              </a:rPr>
              <a:t>The </a:t>
            </a:r>
            <a:r>
              <a:rPr lang="en-US" sz="1100" b="0" i="1" dirty="0">
                <a:effectLst/>
                <a:latin typeface="Arial" panose="020B0604020202020204" pitchFamily="34" charset="0"/>
              </a:rPr>
              <a:t>using</a:t>
            </a:r>
            <a:r>
              <a:rPr lang="en-US" sz="1100" b="0" i="0" dirty="0">
                <a:effectLst/>
                <a:latin typeface="Arial" panose="020B0604020202020204" pitchFamily="34" charset="0"/>
              </a:rPr>
              <a:t> Keyword</a:t>
            </a:r>
          </a:p>
          <a:p>
            <a:pPr algn="just"/>
            <a:r>
              <a:rPr lang="en-US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sz="11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using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keyword states that the program is using the names in the given namespace. For example, we are using the </a:t>
            </a:r>
            <a:r>
              <a:rPr lang="en-US" sz="11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System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namespace in our programs.</a:t>
            </a:r>
          </a:p>
          <a:p>
            <a:pPr algn="l"/>
            <a:endParaRPr lang="en-US" sz="1400" b="0" i="0" dirty="0">
              <a:solidFill>
                <a:srgbClr val="FF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682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53F52-2BFD-497D-955A-E9B3ADC26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529883"/>
          </a:xfrm>
        </p:spPr>
        <p:txBody>
          <a:bodyPr>
            <a:normAutofit fontScale="90000"/>
          </a:bodyPr>
          <a:lstStyle/>
          <a:p>
            <a:r>
              <a:rPr lang="en-US" dirty="0"/>
              <a:t>classes in C#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CDA32-759B-4005-B1D1-387BFDE6A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125415"/>
            <a:ext cx="9872871" cy="5387927"/>
          </a:xfrm>
        </p:spPr>
        <p:txBody>
          <a:bodyPr>
            <a:normAutofit/>
          </a:bodyPr>
          <a:lstStyle/>
          <a:p>
            <a:pPr algn="l"/>
            <a:r>
              <a:rPr lang="en-US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class definition starts with the keyword class followed by the class name; and the class body enclosed by a pair of curly braces. Following is the general form of a class definition −</a:t>
            </a:r>
          </a:p>
          <a:p>
            <a:pPr algn="l"/>
            <a:endParaRPr lang="en-US" sz="11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" indent="0" algn="l">
              <a:buNone/>
            </a:pPr>
            <a:r>
              <a:rPr lang="en-US" sz="14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&lt;access specifier&gt; class  </a:t>
            </a:r>
            <a:r>
              <a:rPr lang="en-US" sz="1400" b="0" i="0" dirty="0" err="1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class_name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 </a:t>
            </a:r>
          </a:p>
          <a:p>
            <a:pPr marL="45720" indent="0" algn="l">
              <a:buNone/>
            </a:pPr>
            <a:r>
              <a:rPr lang="en-US" sz="14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{</a:t>
            </a:r>
          </a:p>
          <a:p>
            <a:pPr marL="45720" indent="0" algn="l">
              <a:buNone/>
            </a:pPr>
            <a:endParaRPr lang="en-US" sz="1400" b="0" i="0" dirty="0">
              <a:solidFill>
                <a:srgbClr val="FF0000"/>
              </a:solidFill>
              <a:effectLst/>
              <a:latin typeface="Verdana" panose="020B0604030504040204" pitchFamily="34" charset="0"/>
            </a:endParaRPr>
          </a:p>
          <a:p>
            <a:pPr marL="45720" indent="0" algn="l">
              <a:buNone/>
            </a:pPr>
            <a:r>
              <a:rPr lang="en-US" sz="14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}</a:t>
            </a:r>
          </a:p>
          <a:p>
            <a:pPr algn="l"/>
            <a:endParaRPr lang="en-US" sz="1400" dirty="0">
              <a:solidFill>
                <a:srgbClr val="FF0000"/>
              </a:solidFill>
              <a:latin typeface="Verdana" panose="020B0604030504040204" pitchFamily="34" charset="0"/>
            </a:endParaRPr>
          </a:p>
          <a:p>
            <a:pPr algn="l"/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Calling a Class</a:t>
            </a:r>
          </a:p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We initialize a class using the </a:t>
            </a:r>
            <a:r>
              <a:rPr lang="en-US" sz="1100" b="1" dirty="0">
                <a:solidFill>
                  <a:srgbClr val="FF0000"/>
                </a:solidFill>
                <a:latin typeface="Arial" panose="020B0604020202020204" pitchFamily="34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 keyword</a:t>
            </a:r>
          </a:p>
          <a:p>
            <a:pPr marL="45720" indent="0">
              <a:buNone/>
            </a:pP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lang="en-US" sz="1100" b="1" dirty="0">
                <a:solidFill>
                  <a:srgbClr val="FF0000"/>
                </a:solidFill>
                <a:latin typeface="Arial" panose="020B0604020202020204" pitchFamily="34" charset="0"/>
              </a:rPr>
              <a:t>Class1 obj = new Class1();</a:t>
            </a:r>
          </a:p>
        </p:txBody>
      </p:sp>
    </p:spTree>
    <p:extLst>
      <p:ext uri="{BB962C8B-B14F-4D97-AF65-F5344CB8AC3E}">
        <p14:creationId xmlns:p14="http://schemas.microsoft.com/office/powerpoint/2010/main" val="3488585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A5CE7-E9A3-423C-A0DE-0966DA651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439947"/>
            <a:ext cx="9872871" cy="5656053"/>
          </a:xfrm>
        </p:spPr>
        <p:txBody>
          <a:bodyPr>
            <a:normAutofit fontScale="25000" lnSpcReduction="20000"/>
          </a:bodyPr>
          <a:lstStyle/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Student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GB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acess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modifier --&gt; class keyword --&gt; class name ( by default class is  internal)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we can create variables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we can create properties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//we can creates methods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we can create </a:t>
            </a:r>
            <a:r>
              <a:rPr lang="en-GB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enums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etc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GB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constructur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GB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constructuor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name also and </a:t>
            </a:r>
            <a:r>
              <a:rPr lang="en-GB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shpould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be same as class name and it </a:t>
            </a:r>
            <a:r>
              <a:rPr lang="en-GB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donest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have any return type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GB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acess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modifier --&gt; name 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constructor </a:t>
            </a:r>
            <a:r>
              <a:rPr lang="en-GB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doesnt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have return type , but method has the return type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mymarks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5;  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by default access modifier for variables is private 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Student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method1() 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by default access modifier for methods is private 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count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mymarks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+ 1;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(count);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8764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8C2E1-C15C-409D-B469-DBFD2E123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Thank you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8777B-DFF6-4C90-A695-35F8C55CE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follow </a:t>
            </a:r>
            <a:r>
              <a:rPr lang="en-US"/>
              <a:t>me </a:t>
            </a:r>
          </a:p>
          <a:p>
            <a:pPr marL="45720" indent="0">
              <a:buNone/>
            </a:pPr>
            <a:endParaRPr lang="en-US" dirty="0"/>
          </a:p>
          <a:p>
            <a:r>
              <a:rPr lang="en-US" dirty="0"/>
              <a:t>Website :- </a:t>
            </a:r>
            <a:r>
              <a:rPr lang="en-US" dirty="0">
                <a:hlinkClick r:id="rId2"/>
              </a:rPr>
              <a:t>https://dotnetoffice.com/</a:t>
            </a:r>
            <a:endParaRPr lang="en-US" dirty="0"/>
          </a:p>
          <a:p>
            <a:r>
              <a:rPr lang="en-US" dirty="0"/>
              <a:t>YouTube :- </a:t>
            </a:r>
            <a:r>
              <a:rPr lang="en-US" dirty="0">
                <a:hlinkClick r:id="rId3"/>
              </a:rPr>
              <a:t>https://www.youtube.com/c/TheDotNetOffice</a:t>
            </a:r>
            <a:endParaRPr lang="en-US" dirty="0"/>
          </a:p>
          <a:p>
            <a:r>
              <a:rPr lang="en-US" dirty="0"/>
              <a:t>Twitter : - </a:t>
            </a:r>
            <a:r>
              <a:rPr lang="en-US" dirty="0">
                <a:hlinkClick r:id="rId4"/>
              </a:rPr>
              <a:t>https://twitter.com/TheDotNetOffice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0985338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885775_Student does teacher does_v2.potx" id="{618315E5-C348-40CF-AD40-05C2F7C13378}" vid="{0C991BBE-F1C3-4926-9687-DBEAAE8C92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BF1ABED-93B7-45AC-A513-2CB1FF159AF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B27744-7857-4992-B755-05855FC591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D6CA70E-ED75-4FF0-A862-8EF12B7377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Student does, teacher does</Template>
  <TotalTime>485</TotalTime>
  <Words>404</Words>
  <Application>Microsoft Office PowerPoint</Application>
  <PresentationFormat>Widescreen</PresentationFormat>
  <Paragraphs>59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Cascadia Mono</vt:lpstr>
      <vt:lpstr>Corbel</vt:lpstr>
      <vt:lpstr>Rockwell</vt:lpstr>
      <vt:lpstr>Tahoma</vt:lpstr>
      <vt:lpstr>Verdana</vt:lpstr>
      <vt:lpstr>Basis</vt:lpstr>
      <vt:lpstr>Class - 10</vt:lpstr>
      <vt:lpstr>Agenda </vt:lpstr>
      <vt:lpstr>Namespace  in C#</vt:lpstr>
      <vt:lpstr>classes in C#</vt:lpstr>
      <vt:lpstr>PowerPoint Presentation</vt:lpstr>
      <vt:lpstr>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knowledge</dc:title>
  <dc:creator>Munesh Sharma</dc:creator>
  <cp:lastModifiedBy>Gurvinder GURVINDER</cp:lastModifiedBy>
  <cp:revision>220</cp:revision>
  <dcterms:created xsi:type="dcterms:W3CDTF">2022-03-21T06:54:56Z</dcterms:created>
  <dcterms:modified xsi:type="dcterms:W3CDTF">2022-04-01T15:30:38Z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