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76" r:id="rId7"/>
    <p:sldId id="277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7A86E66A-A523-4D01-BCC3-A06329434B02}"/>
    <pc:docChg chg="custSel addSld modSld">
      <pc:chgData name="Gurvinder GURVINDER" userId="da6f593732f91213" providerId="LiveId" clId="{7A86E66A-A523-4D01-BCC3-A06329434B02}" dt="2022-04-04T15:03:36.760" v="186" actId="20577"/>
      <pc:docMkLst>
        <pc:docMk/>
      </pc:docMkLst>
      <pc:sldChg chg="modSp new mod">
        <pc:chgData name="Gurvinder GURVINDER" userId="da6f593732f91213" providerId="LiveId" clId="{7A86E66A-A523-4D01-BCC3-A06329434B02}" dt="2022-04-04T15:03:36.760" v="186" actId="20577"/>
        <pc:sldMkLst>
          <pc:docMk/>
          <pc:sldMk cId="1356106299" sldId="277"/>
        </pc:sldMkLst>
        <pc:spChg chg="mod">
          <ac:chgData name="Gurvinder GURVINDER" userId="da6f593732f91213" providerId="LiveId" clId="{7A86E66A-A523-4D01-BCC3-A06329434B02}" dt="2022-04-04T14:43:30.448" v="17" actId="27636"/>
          <ac:spMkLst>
            <pc:docMk/>
            <pc:sldMk cId="1356106299" sldId="277"/>
            <ac:spMk id="2" creationId="{CEC50459-F761-4A35-A8CC-A186E1E06615}"/>
          </ac:spMkLst>
        </pc:spChg>
        <pc:spChg chg="mod">
          <ac:chgData name="Gurvinder GURVINDER" userId="da6f593732f91213" providerId="LiveId" clId="{7A86E66A-A523-4D01-BCC3-A06329434B02}" dt="2022-04-04T15:03:36.760" v="186" actId="20577"/>
          <ac:spMkLst>
            <pc:docMk/>
            <pc:sldMk cId="1356106299" sldId="277"/>
            <ac:spMk id="3" creationId="{238A14F2-9BFC-4CFC-8E74-118083D66E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- 11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in C#</a:t>
            </a:r>
          </a:p>
          <a:p>
            <a:r>
              <a:rPr lang="en-US" dirty="0"/>
              <a:t>Static and instance class members</a:t>
            </a:r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class definition starts with the keyword class followed by the class name; and the class body enclosed by a pair of curly braces. Following is the general form of a class definition −</a:t>
            </a:r>
          </a:p>
          <a:p>
            <a:pPr algn="l"/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&lt;access specifier&gt; class 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class_name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algn="l"/>
            <a:endParaRPr lang="en-US" sz="1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Calling a Class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We initialize a class using the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keyword</a:t>
            </a:r>
          </a:p>
          <a:p>
            <a:pPr marL="45720" indent="0">
              <a:buNone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Class1 obj = new Class1();</a:t>
            </a:r>
          </a:p>
        </p:txBody>
      </p:sp>
    </p:spTree>
    <p:extLst>
      <p:ext uri="{BB962C8B-B14F-4D97-AF65-F5344CB8AC3E}">
        <p14:creationId xmlns:p14="http://schemas.microsoft.com/office/powerpoint/2010/main" val="348858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0459-F761-4A35-A8CC-A186E1E0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47932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14F2-9BFC-4CFC-8E74-118083D6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57532"/>
            <a:ext cx="9872871" cy="5138468"/>
          </a:xfrm>
        </p:spPr>
        <p:txBody>
          <a:bodyPr/>
          <a:lstStyle/>
          <a:p>
            <a:r>
              <a:rPr lang="en-GB" dirty="0"/>
              <a:t>In C#, static means , something which can not be instantiated, you cant create an object of a static class and can not access static variable using </a:t>
            </a:r>
            <a:r>
              <a:rPr lang="en-GB"/>
              <a:t>the object.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10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458</TotalTime>
  <Words>216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Rockwell</vt:lpstr>
      <vt:lpstr>Tahoma</vt:lpstr>
      <vt:lpstr>Verdana</vt:lpstr>
      <vt:lpstr>Basis</vt:lpstr>
      <vt:lpstr>Class - 11</vt:lpstr>
      <vt:lpstr>Agenda </vt:lpstr>
      <vt:lpstr>classes in C#</vt:lpstr>
      <vt:lpstr>Static variable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223</cp:revision>
  <dcterms:created xsi:type="dcterms:W3CDTF">2022-03-21T06:54:56Z</dcterms:created>
  <dcterms:modified xsi:type="dcterms:W3CDTF">2022-04-04T15:03:37Z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