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6" r:id="rId7"/>
    <p:sldId id="278" r:id="rId8"/>
    <p:sldId id="277" r:id="rId9"/>
    <p:sldId id="280" r:id="rId10"/>
    <p:sldId id="27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C4B56BA8-CFF9-45A0-A128-0775FE9A626C}"/>
    <pc:docChg chg="modSld">
      <pc:chgData name="Gurvinder GURVINDER" userId="da6f593732f91213" providerId="LiveId" clId="{C4B56BA8-CFF9-45A0-A128-0775FE9A626C}" dt="2022-04-27T15:00:31.798" v="0" actId="1076"/>
      <pc:docMkLst>
        <pc:docMk/>
      </pc:docMkLst>
      <pc:sldChg chg="modSp mod">
        <pc:chgData name="Gurvinder GURVINDER" userId="da6f593732f91213" providerId="LiveId" clId="{C4B56BA8-CFF9-45A0-A128-0775FE9A626C}" dt="2022-04-27T15:00:31.798" v="0" actId="1076"/>
        <pc:sldMkLst>
          <pc:docMk/>
          <pc:sldMk cId="3385399929" sldId="278"/>
        </pc:sldMkLst>
        <pc:spChg chg="mod">
          <ac:chgData name="Gurvinder GURVINDER" userId="da6f593732f91213" providerId="LiveId" clId="{C4B56BA8-CFF9-45A0-A128-0775FE9A626C}" dt="2022-04-27T15:00:31.798" v="0" actId="1076"/>
          <ac:spMkLst>
            <pc:docMk/>
            <pc:sldMk cId="3385399929" sldId="278"/>
            <ac:spMk id="2" creationId="{F6953F52-2BFD-497D-955A-E9B3ADC260E3}"/>
          </ac:spMkLst>
        </pc:spChg>
      </pc:sldChg>
    </pc:docChg>
  </pc:docChgLst>
  <pc:docChgLst>
    <pc:chgData name="Gurvinder GURVINDER" userId="da6f593732f91213" providerId="LiveId" clId="{7158862A-BDE5-4A94-BA18-BDEB60F86318}"/>
    <pc:docChg chg="custSel addSld modSld">
      <pc:chgData name="Gurvinder GURVINDER" userId="da6f593732f91213" providerId="LiveId" clId="{7158862A-BDE5-4A94-BA18-BDEB60F86318}" dt="2022-04-07T14:37:59.271" v="449" actId="20577"/>
      <pc:docMkLst>
        <pc:docMk/>
      </pc:docMkLst>
      <pc:sldChg chg="modSp mod">
        <pc:chgData name="Gurvinder GURVINDER" userId="da6f593732f91213" providerId="LiveId" clId="{7158862A-BDE5-4A94-BA18-BDEB60F86318}" dt="2022-04-06T15:15:07.378" v="55" actId="20577"/>
        <pc:sldMkLst>
          <pc:docMk/>
          <pc:sldMk cId="3463669777" sldId="268"/>
        </pc:sldMkLst>
        <pc:spChg chg="mod">
          <ac:chgData name="Gurvinder GURVINDER" userId="da6f593732f91213" providerId="LiveId" clId="{7158862A-BDE5-4A94-BA18-BDEB60F86318}" dt="2022-04-06T15:15:07.378" v="55" actId="20577"/>
          <ac:spMkLst>
            <pc:docMk/>
            <pc:sldMk cId="3463669777" sldId="268"/>
            <ac:spMk id="3" creationId="{65E2973A-31D5-4AFD-9A42-FB993B8F63EF}"/>
          </ac:spMkLst>
        </pc:spChg>
      </pc:sldChg>
      <pc:sldChg chg="modSp mod">
        <pc:chgData name="Gurvinder GURVINDER" userId="da6f593732f91213" providerId="LiveId" clId="{7158862A-BDE5-4A94-BA18-BDEB60F86318}" dt="2022-04-06T15:02:14.357" v="9" actId="20577"/>
        <pc:sldMkLst>
          <pc:docMk/>
          <pc:sldMk cId="241641161" sldId="277"/>
        </pc:sldMkLst>
        <pc:spChg chg="mod">
          <ac:chgData name="Gurvinder GURVINDER" userId="da6f593732f91213" providerId="LiveId" clId="{7158862A-BDE5-4A94-BA18-BDEB60F86318}" dt="2022-04-06T15:02:14.357" v="9" actId="20577"/>
          <ac:spMkLst>
            <pc:docMk/>
            <pc:sldMk cId="241641161" sldId="277"/>
            <ac:spMk id="2" creationId="{F6953F52-2BFD-497D-955A-E9B3ADC260E3}"/>
          </ac:spMkLst>
        </pc:spChg>
      </pc:sldChg>
      <pc:sldChg chg="modSp new mod">
        <pc:chgData name="Gurvinder GURVINDER" userId="da6f593732f91213" providerId="LiveId" clId="{7158862A-BDE5-4A94-BA18-BDEB60F86318}" dt="2022-04-06T15:18:34.309" v="380" actId="207"/>
        <pc:sldMkLst>
          <pc:docMk/>
          <pc:sldMk cId="45472499" sldId="279"/>
        </pc:sldMkLst>
        <pc:spChg chg="mod">
          <ac:chgData name="Gurvinder GURVINDER" userId="da6f593732f91213" providerId="LiveId" clId="{7158862A-BDE5-4A94-BA18-BDEB60F86318}" dt="2022-04-06T15:16:15.728" v="93" actId="20577"/>
          <ac:spMkLst>
            <pc:docMk/>
            <pc:sldMk cId="45472499" sldId="279"/>
            <ac:spMk id="2" creationId="{0F084A12-8D75-4DAD-9E6C-165AC1F486B3}"/>
          </ac:spMkLst>
        </pc:spChg>
        <pc:spChg chg="mod">
          <ac:chgData name="Gurvinder GURVINDER" userId="da6f593732f91213" providerId="LiveId" clId="{7158862A-BDE5-4A94-BA18-BDEB60F86318}" dt="2022-04-06T15:18:34.309" v="380" actId="207"/>
          <ac:spMkLst>
            <pc:docMk/>
            <pc:sldMk cId="45472499" sldId="279"/>
            <ac:spMk id="3" creationId="{C1FDCFC8-8031-49CF-9F8F-A7FF470D182E}"/>
          </ac:spMkLst>
        </pc:spChg>
      </pc:sldChg>
      <pc:sldChg chg="modSp new mod">
        <pc:chgData name="Gurvinder GURVINDER" userId="da6f593732f91213" providerId="LiveId" clId="{7158862A-BDE5-4A94-BA18-BDEB60F86318}" dt="2022-04-07T14:37:59.271" v="449" actId="20577"/>
        <pc:sldMkLst>
          <pc:docMk/>
          <pc:sldMk cId="4234053089" sldId="280"/>
        </pc:sldMkLst>
        <pc:spChg chg="mod">
          <ac:chgData name="Gurvinder GURVINDER" userId="da6f593732f91213" providerId="LiveId" clId="{7158862A-BDE5-4A94-BA18-BDEB60F86318}" dt="2022-04-07T14:37:59.271" v="449" actId="20577"/>
          <ac:spMkLst>
            <pc:docMk/>
            <pc:sldMk cId="4234053089" sldId="280"/>
            <ac:spMk id="3" creationId="{23105BF1-1294-4EAA-8CE1-1E5CA0BFD9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- 13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inheritance 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Multiple inheritance implemented by interface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 single Inheritance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one class inherits another class, it is known as single level inheritance. Let's see the example of single level inheritance which inherits the fields only.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Single inheritance">
            <a:extLst>
              <a:ext uri="{FF2B5EF4-FFF2-40B4-BE49-F238E27FC236}">
                <a16:creationId xmlns:a16="http://schemas.microsoft.com/office/drawing/2014/main" id="{EDE54247-C1F2-43EE-8AD2-BEDE5E12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66" y="1764926"/>
            <a:ext cx="38671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56" y="596188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the type of inheritance in which there are multiple classes derived from one base class. This type of inheritance is used when there is a requirement of one class feature that is needed in multiple classes.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ierarchical inheritance">
            <a:extLst>
              <a:ext uri="{FF2B5EF4-FFF2-40B4-BE49-F238E27FC236}">
                <a16:creationId xmlns:a16="http://schemas.microsoft.com/office/drawing/2014/main" id="{89A68FA1-EC3E-44D2-8706-E2A21585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53987"/>
            <a:ext cx="4533900" cy="52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 multilevel Inheritance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2" y="1206097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one class inherits another class which is further inherited by another class, it is known as multi level inheritance in C#. Inheritance is transitive so the last derived class acquires all the members of all its base classes.</a:t>
            </a:r>
          </a:p>
          <a:p>
            <a:pPr algn="l"/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Multilevel inheritance">
            <a:extLst>
              <a:ext uri="{FF2B5EF4-FFF2-40B4-BE49-F238E27FC236}">
                <a16:creationId xmlns:a16="http://schemas.microsoft.com/office/drawing/2014/main" id="{A7B9B6C1-AD25-4EEF-837C-9DBD9FA8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92" y="2015938"/>
            <a:ext cx="12573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16A-DD94-4726-8856-0BDEB03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5BF1-1294-4EAA-8CE1-1E5CA0BF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A=</a:t>
            </a:r>
            <a:r>
              <a:rPr lang="en-GB" dirty="0" err="1"/>
              <a:t>doui,eddy</a:t>
            </a:r>
            <a:endParaRPr lang="en-GB" dirty="0"/>
          </a:p>
          <a:p>
            <a:r>
              <a:rPr lang="en-GB" dirty="0"/>
              <a:t>B= </a:t>
            </a:r>
            <a:r>
              <a:rPr lang="en-GB" dirty="0" err="1"/>
              <a:t>john,raj</a:t>
            </a:r>
            <a:endParaRPr lang="en-GB" dirty="0"/>
          </a:p>
          <a:p>
            <a:r>
              <a:rPr lang="en-GB" dirty="0"/>
              <a:t>C=good</a:t>
            </a:r>
          </a:p>
          <a:p>
            <a:r>
              <a:rPr lang="en-GB" dirty="0"/>
              <a:t>B:A</a:t>
            </a:r>
          </a:p>
          <a:p>
            <a:r>
              <a:rPr lang="en-GB" dirty="0"/>
              <a:t>C:B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0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4A12-8D75-4DAD-9E6C-165AC1F4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inheritance 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CFC8-8031-49CF-9F8F-A7FF470D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multiple inheritance, one class can have more than one bas class and inherit methods from all its parent class ( base class).</a:t>
            </a:r>
          </a:p>
          <a:p>
            <a:r>
              <a:rPr lang="en-GB" dirty="0"/>
              <a:t>But C# doesn’t support multiple class inheritance , because it may give ambiguity problem.</a:t>
            </a:r>
          </a:p>
          <a:p>
            <a:r>
              <a:rPr lang="en-GB" dirty="0">
                <a:solidFill>
                  <a:srgbClr val="FF0000"/>
                </a:solidFill>
              </a:rPr>
              <a:t>So to overcome this problem , we use interfaces </a:t>
            </a:r>
          </a:p>
        </p:txBody>
      </p:sp>
    </p:spTree>
    <p:extLst>
      <p:ext uri="{BB962C8B-B14F-4D97-AF65-F5344CB8AC3E}">
        <p14:creationId xmlns:p14="http://schemas.microsoft.com/office/powerpoint/2010/main" val="454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622</TotalTime>
  <Words>314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Rockwell</vt:lpstr>
      <vt:lpstr>Tahoma</vt:lpstr>
      <vt:lpstr>Basis</vt:lpstr>
      <vt:lpstr>Class - 13</vt:lpstr>
      <vt:lpstr>Agenda </vt:lpstr>
      <vt:lpstr> single Inheritance in C#</vt:lpstr>
      <vt:lpstr>Hierarchical inheritance</vt:lpstr>
      <vt:lpstr> multilevel Inheritance in C#</vt:lpstr>
      <vt:lpstr>PowerPoint Presentation</vt:lpstr>
      <vt:lpstr>Multiple inheritance using interfaces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251</cp:revision>
  <dcterms:created xsi:type="dcterms:W3CDTF">2022-03-21T06:54:56Z</dcterms:created>
  <dcterms:modified xsi:type="dcterms:W3CDTF">2022-04-27T15:00:40Z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