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8" r:id="rId6"/>
    <p:sldId id="273" r:id="rId7"/>
    <p:sldId id="274" r:id="rId8"/>
    <p:sldId id="275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vinder GURVINDER" userId="da6f593732f91213" providerId="LiveId" clId="{1F7C43C2-32E9-40CF-86DE-9CA3DD142752}"/>
    <pc:docChg chg="modSld">
      <pc:chgData name="Gurvinder GURVINDER" userId="da6f593732f91213" providerId="LiveId" clId="{1F7C43C2-32E9-40CF-86DE-9CA3DD142752}" dt="2022-04-08T14:34:03.643" v="1" actId="20577"/>
      <pc:docMkLst>
        <pc:docMk/>
      </pc:docMkLst>
      <pc:sldChg chg="modSp mod">
        <pc:chgData name="Gurvinder GURVINDER" userId="da6f593732f91213" providerId="LiveId" clId="{1F7C43C2-32E9-40CF-86DE-9CA3DD142752}" dt="2022-04-08T14:34:03.643" v="1" actId="20577"/>
        <pc:sldMkLst>
          <pc:docMk/>
          <pc:sldMk cId="616906718" sldId="256"/>
        </pc:sldMkLst>
        <pc:spChg chg="mod">
          <ac:chgData name="Gurvinder GURVINDER" userId="da6f593732f91213" providerId="LiveId" clId="{1F7C43C2-32E9-40CF-86DE-9CA3DD142752}" dt="2022-04-08T14:34:03.643" v="1" actId="20577"/>
          <ac:spMkLst>
            <pc:docMk/>
            <pc:sldMk cId="616906718" sldId="256"/>
            <ac:spMk id="2" creationId="{B181F489-B701-4C74-9747-27C8656A89C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- 15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overriding</a:t>
            </a:r>
          </a:p>
          <a:p>
            <a:r>
              <a:rPr lang="en-US" dirty="0"/>
              <a:t>Method overriding Vs hiding</a:t>
            </a:r>
          </a:p>
          <a:p>
            <a:r>
              <a:rPr lang="en-US" dirty="0"/>
              <a:t>Method overloading</a:t>
            </a:r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1A58-9E77-4161-BD52-28467EEA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49624"/>
            <a:ext cx="9875520" cy="806823"/>
          </a:xfrm>
        </p:spPr>
        <p:txBody>
          <a:bodyPr>
            <a:normAutofit/>
          </a:bodyPr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1F8F-284C-412B-A90C-481C55A79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1183341"/>
            <a:ext cx="9872871" cy="4764741"/>
          </a:xfrm>
        </p:spPr>
        <p:txBody>
          <a:bodyPr/>
          <a:lstStyle/>
          <a:p>
            <a:r>
              <a:rPr lang="en-US" dirty="0"/>
              <a:t>Overriding can be defined as: being able to change or augment the behavior of methods in classes, known as overriding their logic; it is one of the most powerful aspects of Object Oriented Programming.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17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1A58-9E77-4161-BD52-28467EEA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49624"/>
            <a:ext cx="9875520" cy="806823"/>
          </a:xfrm>
        </p:spPr>
        <p:txBody>
          <a:bodyPr>
            <a:normAutofit/>
          </a:bodyPr>
          <a:lstStyle/>
          <a:p>
            <a:r>
              <a:rPr lang="en-US" dirty="0"/>
              <a:t>Keywords in 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1F8F-284C-412B-A90C-481C55A79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1183341"/>
            <a:ext cx="9872871" cy="4764741"/>
          </a:xfrm>
        </p:spPr>
        <p:txBody>
          <a:bodyPr/>
          <a:lstStyle/>
          <a:p>
            <a:r>
              <a:rPr lang="en-US" dirty="0"/>
              <a:t>There are the following 3 types of keywords used in C# for method overriding:</a:t>
            </a:r>
            <a:endParaRPr lang="en-IN" dirty="0"/>
          </a:p>
        </p:txBody>
      </p:sp>
      <p:pic>
        <p:nvPicPr>
          <p:cNvPr id="2050" name="Picture 2" descr="Keywords in Method Overriding">
            <a:extLst>
              <a:ext uri="{FF2B5EF4-FFF2-40B4-BE49-F238E27FC236}">
                <a16:creationId xmlns:a16="http://schemas.microsoft.com/office/drawing/2014/main" id="{844C36BB-8EB0-47B0-A5B0-C84077CFA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503" y="2338949"/>
            <a:ext cx="4000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4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CA2E-F3CB-4CD3-8208-792F543C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54424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Overloading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336A-AD23-4BF0-8C96-4BADC0F1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23682"/>
            <a:ext cx="9872871" cy="487231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Having two or more methods with same name but different in parameters, is known as method overloading in C#.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advantage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of method overloading is that it increases the readability of the program because you don't need to use different names for same action.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add(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a,</a:t>
            </a:r>
            <a:r>
              <a:rPr lang="en-US" b="1" i="0" dirty="0" err="1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b){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 + b;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add(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a,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b,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 + b + c;  </a:t>
            </a:r>
          </a:p>
          <a:p>
            <a:pPr algn="just"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46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582</TotalTime>
  <Words>269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Corbel</vt:lpstr>
      <vt:lpstr>inter-bold</vt:lpstr>
      <vt:lpstr>inter-regular</vt:lpstr>
      <vt:lpstr>Rockwell</vt:lpstr>
      <vt:lpstr>Tahoma</vt:lpstr>
      <vt:lpstr>Basis</vt:lpstr>
      <vt:lpstr>Class - 15</vt:lpstr>
      <vt:lpstr>Agenda </vt:lpstr>
      <vt:lpstr>Method overriding</vt:lpstr>
      <vt:lpstr>Keywords in Method Overriding</vt:lpstr>
      <vt:lpstr>Method Overloading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Gurvinder GURVINDER</cp:lastModifiedBy>
  <cp:revision>281</cp:revision>
  <dcterms:created xsi:type="dcterms:W3CDTF">2022-03-21T06:54:56Z</dcterms:created>
  <dcterms:modified xsi:type="dcterms:W3CDTF">2022-04-08T14:34:11Z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