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8" r:id="rId6"/>
    <p:sldId id="273" r:id="rId7"/>
    <p:sldId id="274" r:id="rId8"/>
    <p:sldId id="275" r:id="rId9"/>
    <p:sldId id="276" r:id="rId10"/>
    <p:sldId id="27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39354583-86EF-4855-B270-462EC9FFA8A6}"/>
    <pc:docChg chg="custSel addSld delSld modSld">
      <pc:chgData name="Gurvinder GURVINDER" userId="da6f593732f91213" providerId="LiveId" clId="{39354583-86EF-4855-B270-462EC9FFA8A6}" dt="2022-04-11T15:27:39.282" v="123" actId="20577"/>
      <pc:docMkLst>
        <pc:docMk/>
      </pc:docMkLst>
      <pc:sldChg chg="delSp modSp new mod">
        <pc:chgData name="Gurvinder GURVINDER" userId="da6f593732f91213" providerId="LiveId" clId="{39354583-86EF-4855-B270-462EC9FFA8A6}" dt="2022-04-11T15:14:26.401" v="4"/>
        <pc:sldMkLst>
          <pc:docMk/>
          <pc:sldMk cId="2518564442" sldId="276"/>
        </pc:sldMkLst>
        <pc:spChg chg="del">
          <ac:chgData name="Gurvinder GURVINDER" userId="da6f593732f91213" providerId="LiveId" clId="{39354583-86EF-4855-B270-462EC9FFA8A6}" dt="2022-04-11T15:11:34.922" v="1" actId="478"/>
          <ac:spMkLst>
            <pc:docMk/>
            <pc:sldMk cId="2518564442" sldId="276"/>
            <ac:spMk id="2" creationId="{384EA069-43D9-4C71-B9E0-FA1F23A8BAA0}"/>
          </ac:spMkLst>
        </pc:spChg>
        <pc:spChg chg="mod">
          <ac:chgData name="Gurvinder GURVINDER" userId="da6f593732f91213" providerId="LiveId" clId="{39354583-86EF-4855-B270-462EC9FFA8A6}" dt="2022-04-11T15:14:26.401" v="4"/>
          <ac:spMkLst>
            <pc:docMk/>
            <pc:sldMk cId="2518564442" sldId="276"/>
            <ac:spMk id="3" creationId="{36786182-62FA-4937-83CF-87E18512A214}"/>
          </ac:spMkLst>
        </pc:spChg>
      </pc:sldChg>
      <pc:sldChg chg="new del">
        <pc:chgData name="Gurvinder GURVINDER" userId="da6f593732f91213" providerId="LiveId" clId="{39354583-86EF-4855-B270-462EC9FFA8A6}" dt="2022-04-11T15:14:43.832" v="7" actId="47"/>
        <pc:sldMkLst>
          <pc:docMk/>
          <pc:sldMk cId="1419687262" sldId="277"/>
        </pc:sldMkLst>
      </pc:sldChg>
      <pc:sldChg chg="addSp modSp add mod">
        <pc:chgData name="Gurvinder GURVINDER" userId="da6f593732f91213" providerId="LiveId" clId="{39354583-86EF-4855-B270-462EC9FFA8A6}" dt="2022-04-11T15:27:39.282" v="123" actId="20577"/>
        <pc:sldMkLst>
          <pc:docMk/>
          <pc:sldMk cId="3184942069" sldId="278"/>
        </pc:sldMkLst>
        <pc:spChg chg="add mod">
          <ac:chgData name="Gurvinder GURVINDER" userId="da6f593732f91213" providerId="LiveId" clId="{39354583-86EF-4855-B270-462EC9FFA8A6}" dt="2022-04-11T15:25:50.450" v="79" actId="20577"/>
          <ac:spMkLst>
            <pc:docMk/>
            <pc:sldMk cId="3184942069" sldId="278"/>
            <ac:spMk id="2" creationId="{E805F751-3DCE-4951-B666-638916197795}"/>
          </ac:spMkLst>
        </pc:spChg>
        <pc:spChg chg="mod">
          <ac:chgData name="Gurvinder GURVINDER" userId="da6f593732f91213" providerId="LiveId" clId="{39354583-86EF-4855-B270-462EC9FFA8A6}" dt="2022-04-11T15:14:49.398" v="8" actId="6549"/>
          <ac:spMkLst>
            <pc:docMk/>
            <pc:sldMk cId="3184942069" sldId="278"/>
            <ac:spMk id="3" creationId="{36786182-62FA-4937-83CF-87E18512A214}"/>
          </ac:spMkLst>
        </pc:spChg>
        <pc:spChg chg="add mod">
          <ac:chgData name="Gurvinder GURVINDER" userId="da6f593732f91213" providerId="LiveId" clId="{39354583-86EF-4855-B270-462EC9FFA8A6}" dt="2022-04-11T15:27:24.146" v="113" actId="5793"/>
          <ac:spMkLst>
            <pc:docMk/>
            <pc:sldMk cId="3184942069" sldId="278"/>
            <ac:spMk id="4" creationId="{6CE8CB1F-37D7-48BB-9860-47AB2AB349FD}"/>
          </ac:spMkLst>
        </pc:spChg>
        <pc:spChg chg="add mod">
          <ac:chgData name="Gurvinder GURVINDER" userId="da6f593732f91213" providerId="LiveId" clId="{39354583-86EF-4855-B270-462EC9FFA8A6}" dt="2022-04-11T15:27:39.282" v="123" actId="20577"/>
          <ac:spMkLst>
            <pc:docMk/>
            <pc:sldMk cId="3184942069" sldId="278"/>
            <ac:spMk id="5" creationId="{BE0C2E62-CD75-4937-BDF6-3548809FD8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- 16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Method </a:t>
            </a:r>
            <a:r>
              <a:rPr lang="en-US" dirty="0"/>
              <a:t>overriding Vs hiding</a:t>
            </a:r>
          </a:p>
          <a:p>
            <a:r>
              <a:rPr lang="en-US" dirty="0"/>
              <a:t>Method overloading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1A58-9E77-4161-BD52-28467EEA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9624"/>
            <a:ext cx="9875520" cy="806823"/>
          </a:xfrm>
        </p:spPr>
        <p:txBody>
          <a:bodyPr>
            <a:normAutofit/>
          </a:bodyPr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1F8F-284C-412B-A90C-481C55A7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183341"/>
            <a:ext cx="9872871" cy="4764741"/>
          </a:xfrm>
        </p:spPr>
        <p:txBody>
          <a:bodyPr/>
          <a:lstStyle/>
          <a:p>
            <a:r>
              <a:rPr lang="en-US" dirty="0"/>
              <a:t>Overriding can be defined as: being able to change or augment the behavior of methods in classes, known as overriding their logic; it is one of the most powerful aspects of Object Oriented Programming.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17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1A58-9E77-4161-BD52-28467EEA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9624"/>
            <a:ext cx="9875520" cy="806823"/>
          </a:xfrm>
        </p:spPr>
        <p:txBody>
          <a:bodyPr>
            <a:normAutofit/>
          </a:bodyPr>
          <a:lstStyle/>
          <a:p>
            <a:r>
              <a:rPr lang="en-US" dirty="0"/>
              <a:t>Keywords in 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1F8F-284C-412B-A90C-481C55A7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183341"/>
            <a:ext cx="9872871" cy="4764741"/>
          </a:xfrm>
        </p:spPr>
        <p:txBody>
          <a:bodyPr/>
          <a:lstStyle/>
          <a:p>
            <a:r>
              <a:rPr lang="en-US" dirty="0"/>
              <a:t>There are the following 3 types of keywords used in C# for method overriding:</a:t>
            </a:r>
            <a:endParaRPr lang="en-IN" dirty="0"/>
          </a:p>
        </p:txBody>
      </p:sp>
      <p:pic>
        <p:nvPicPr>
          <p:cNvPr id="2050" name="Picture 2" descr="Keywords in Method Overriding">
            <a:extLst>
              <a:ext uri="{FF2B5EF4-FFF2-40B4-BE49-F238E27FC236}">
                <a16:creationId xmlns:a16="http://schemas.microsoft.com/office/drawing/2014/main" id="{844C36BB-8EB0-47B0-A5B0-C84077CFA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03" y="2338949"/>
            <a:ext cx="4000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4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CA2E-F3CB-4CD3-8208-792F543C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4424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Overloading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336A-AD23-4BF0-8C96-4BADC0F1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23682"/>
            <a:ext cx="9872871" cy="487231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Having two or more methods with same name but different in parameters, is known as method overloading in C#.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advantage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of method overloading is that it increases the readability of the program because you don't need to use different names for same action.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add(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a,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b){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 + b;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add(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a,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b,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c)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 + b + c;  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46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6182-62FA-4937-83CF-87E18512A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2" y="414068"/>
            <a:ext cx="10826090" cy="5681932"/>
          </a:xfrm>
        </p:spPr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int; string; decimal; bool; char; var; object; dynamic; date; datetime; float; long;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doule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; short, byte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value type store in stack (memory)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reference type store in heap( memory)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in C# three are two type of memory allocation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//value type -&gt; short, char,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boolean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, decimal, int, float, double, Structure( struct) (stack memory)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reference type -&gt; string , class, object, interface  ( heap memory)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56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6182-62FA-4937-83CF-87E18512A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2" y="414068"/>
            <a:ext cx="10826090" cy="568193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5F751-3DCE-4951-B666-638916197795}"/>
              </a:ext>
            </a:extLst>
          </p:cNvPr>
          <p:cNvSpPr/>
          <p:nvPr/>
        </p:nvSpPr>
        <p:spPr>
          <a:xfrm>
            <a:off x="1104181" y="1440611"/>
            <a:ext cx="2424023" cy="353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 a = 10;</a:t>
            </a:r>
          </a:p>
          <a:p>
            <a:pPr algn="ctr"/>
            <a:r>
              <a:rPr lang="en-GB" dirty="0"/>
              <a:t>String b = “doui”;</a:t>
            </a:r>
          </a:p>
          <a:p>
            <a:pPr algn="ctr"/>
            <a:r>
              <a:rPr lang="en-GB" dirty="0"/>
              <a:t>Class1 </a:t>
            </a:r>
            <a:r>
              <a:rPr lang="en-GB" dirty="0" err="1"/>
              <a:t>obj</a:t>
            </a:r>
            <a:r>
              <a:rPr lang="en-GB" dirty="0"/>
              <a:t> = new class1();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8CB1F-37D7-48BB-9860-47AB2AB349FD}"/>
              </a:ext>
            </a:extLst>
          </p:cNvPr>
          <p:cNvSpPr/>
          <p:nvPr/>
        </p:nvSpPr>
        <p:spPr>
          <a:xfrm>
            <a:off x="4615132" y="1518249"/>
            <a:ext cx="2812211" cy="390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A = 10;</a:t>
            </a:r>
          </a:p>
          <a:p>
            <a:pPr algn="ctr"/>
            <a:r>
              <a:rPr lang="en-GB" dirty="0" err="1"/>
              <a:t>Obj</a:t>
            </a:r>
            <a:r>
              <a:rPr lang="en-GB" dirty="0"/>
              <a:t>(reference)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0C2E62-CD75-4937-BDF6-3548809FD883}"/>
              </a:ext>
            </a:extLst>
          </p:cNvPr>
          <p:cNvSpPr/>
          <p:nvPr/>
        </p:nvSpPr>
        <p:spPr>
          <a:xfrm>
            <a:off x="8281358" y="1518249"/>
            <a:ext cx="2087593" cy="434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Obj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94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637</TotalTime>
  <Words>400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Cascadia Mono</vt:lpstr>
      <vt:lpstr>Corbel</vt:lpstr>
      <vt:lpstr>inter-bold</vt:lpstr>
      <vt:lpstr>inter-regular</vt:lpstr>
      <vt:lpstr>Rockwell</vt:lpstr>
      <vt:lpstr>Tahoma</vt:lpstr>
      <vt:lpstr>Basis</vt:lpstr>
      <vt:lpstr>Class - 16</vt:lpstr>
      <vt:lpstr>Agenda </vt:lpstr>
      <vt:lpstr>Method overriding</vt:lpstr>
      <vt:lpstr>Keywords in Method Overriding</vt:lpstr>
      <vt:lpstr>Method Overloading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284</cp:revision>
  <dcterms:created xsi:type="dcterms:W3CDTF">2022-03-21T06:54:56Z</dcterms:created>
  <dcterms:modified xsi:type="dcterms:W3CDTF">2022-04-11T15:27:58Z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